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8" r:id="rId3"/>
    <p:sldId id="257" r:id="rId4"/>
    <p:sldId id="272" r:id="rId5"/>
    <p:sldId id="273" r:id="rId6"/>
    <p:sldId id="277" r:id="rId7"/>
    <p:sldId id="274" r:id="rId8"/>
    <p:sldId id="276" r:id="rId9"/>
    <p:sldId id="275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46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2987624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2987624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47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46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128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740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948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1212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3842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Transfer: An Integral Part of College Attainment and Student Success</a:t>
            </a:r>
            <a:br>
              <a:rPr lang="en-US" sz="3200" dirty="0"/>
            </a:br>
            <a:br>
              <a:rPr lang="en-US" sz="3200" dirty="0"/>
            </a:br>
            <a:r>
              <a:rPr lang="en-US" sz="2000" dirty="0"/>
              <a:t>An Open Discussion </a:t>
            </a:r>
            <a:br>
              <a:rPr lang="en-US" sz="2000" dirty="0"/>
            </a:br>
            <a:r>
              <a:rPr lang="en-US" sz="2000" dirty="0"/>
              <a:t>NYSTAA Summer Workshop Series</a:t>
            </a:r>
            <a:br>
              <a:rPr lang="en-US" sz="3200" dirty="0"/>
            </a:br>
            <a:endParaRPr sz="32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15173"/>
            <a:ext cx="8520600" cy="4115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May 28, 2020</a:t>
            </a:r>
            <a:endParaRPr sz="18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7869"/>
            <a:ext cx="8520600" cy="33030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NYSACAC Representatives:</a:t>
            </a: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</a:t>
            </a:r>
            <a:r>
              <a:rPr lang="en" sz="1800" dirty="0">
                <a:solidFill>
                  <a:srgbClr val="000000"/>
                </a:solidFill>
              </a:rPr>
              <a:t>Stephanie Espina, </a:t>
            </a:r>
            <a:r>
              <a:rPr lang="en-US" sz="1800" dirty="0">
                <a:solidFill>
                  <a:srgbClr val="000000"/>
                </a:solidFill>
              </a:rPr>
              <a:t>Director of Undergraduate Admission at Adelphi University and </a:t>
            </a:r>
            <a:r>
              <a:rPr lang="en" sz="1800" dirty="0">
                <a:solidFill>
                  <a:srgbClr val="000000"/>
                </a:solidFill>
              </a:rPr>
              <a:t>President </a:t>
            </a:r>
            <a:r>
              <a:rPr lang="en-US" sz="1800" dirty="0">
                <a:solidFill>
                  <a:srgbClr val="000000"/>
                </a:solidFill>
              </a:rPr>
              <a:t>of</a:t>
            </a:r>
            <a:r>
              <a:rPr lang="en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NYSACAC</a:t>
            </a:r>
            <a:br>
              <a:rPr lang="en-US" sz="1800" dirty="0">
                <a:solidFill>
                  <a:srgbClr val="000000"/>
                </a:solidFill>
              </a:rPr>
            </a:b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Kurt Thiede, Higher Ed Consultant and Project Manager of NYSACAC Gates Project</a:t>
            </a:r>
            <a:endParaRPr sz="1800" dirty="0">
              <a:solidFill>
                <a:srgbClr val="000000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2650" y="38565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926473" y="1402825"/>
            <a:ext cx="765110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Why We are Here:</a:t>
            </a:r>
            <a:endParaRPr lang="en-US" sz="1600" b="1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NYSACAC received a grant from Gates Foundation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NYSACAC will join other NY State organizations to: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 + identify ways to increase student access to postsecondary education and, 	ultimately, succeed 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  +in particular, focus on issues relating to transfer students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NYSTAA is an important resource and partner in this effort 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1181198" y="1217533"/>
            <a:ext cx="765110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What We’d Like to Accomplish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After providing you with a brief description of the work we are doing, we would like to solicit your input on: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transfer practices that support student success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+ways we can elevate and share these practices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transfer practices that inhibit student success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+ways we can address and modify these to support student success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0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939535" y="867962"/>
            <a:ext cx="765110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3399"/>
                </a:solidFill>
                <a:latin typeface="Arial" panose="020B0604020202020204" pitchFamily="34" charset="0"/>
              </a:rPr>
              <a:t>Briefly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The project’s deliverables: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1.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Statewide Convenings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of stakeholder groups with the goal of contributing to a statewide advocacy strategy for a postsecondary attainment goal. (Now being accomplished via weekly Virtual Conversations on various transfer-related topics.)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2.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Case Studies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about community college to four-year college transfer practices that inhibit student success.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3.  A document of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Best (and Transferable) Practices</a:t>
            </a:r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that support transfer student success.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7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86839" y="520366"/>
            <a:ext cx="76511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Transfer Information to Frame Our Conversation (1 of 2)</a:t>
            </a:r>
          </a:p>
          <a:p>
            <a:pPr lvl="8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+ While steadily declining from its post-Great Recession high mark of 8.2 M (2010), 	community college enrollments continue to represent a significant pool of potential 	students for four-year institutions.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-FA2018 – 2.4 M full-time &amp; 4.4 M part-time (AACC)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2017, 23% of the 2.9 M high school graduates enrolled at two-year colleges 	(44% in four-year colleges). (NCES)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2018, 35% of college students transferred – 56% of these from community 	colleges. (NCES)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8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41120" y="374125"/>
            <a:ext cx="765110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Transfer Information to Frame Our Conversation (2 of 2)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a 2014 NCES report on credit transferability the following observations were 	made:	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 the transfer of credits for students moving from 2-yr -&gt; 4-yr colleges (vertical 	    	transfer) was more favorable when compared to: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 transfer from 2-yr -&gt; 2-yr colleges, 4-yr -&gt; 2-yr colleges, or 4-yr- 4-yr colleges. 							     (NCES)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a 2019 report on college student persistence, the Jack Kent Cooke Foundation 	showed that community college students transferring into selective colleges 	graduated at a higher rate (75%) than native students (73%) and 4-year college 	transfers (61%).  In this same report, the Foundation estimated 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that annually more 	than 50,000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high-achieving community college students from 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low-SES 	backgrounds do </a:t>
            </a:r>
            <a:r>
              <a:rPr lang="en-US" u="sng">
                <a:solidFill>
                  <a:srgbClr val="222222"/>
                </a:solidFill>
                <a:latin typeface="Arial" panose="020B0604020202020204" pitchFamily="34" charset="0"/>
              </a:rPr>
              <a:t>not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transfer to complete a baccalaureate degree.  (JCKF) 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2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21525" y="121949"/>
            <a:ext cx="765110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Your Thoughts:</a:t>
            </a:r>
          </a:p>
          <a:p>
            <a:pPr lvl="8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1. 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Statewide Convenings – albeit in a virtual format -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of stakeholder groups     	with the goal of establishing a statewide advocacy strategy for a postsecondary 	attainment goal.</a:t>
            </a:r>
          </a:p>
          <a:p>
            <a:pPr lvl="8"/>
            <a:endParaRPr lang="en-US" sz="9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What stakeholder groups might be added to the mix?</a:t>
            </a:r>
          </a:p>
          <a:p>
            <a:pPr lvl="8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2. 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Case Studies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about community college to four-year college transfer practices 	that inhibit student success.</a:t>
            </a:r>
          </a:p>
          <a:p>
            <a:pPr lvl="8"/>
            <a:endParaRPr lang="en-US" sz="9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Where have your students experienced “leaks” in the student transfer          	“pipeline?”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3.  A document of </a:t>
            </a: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Best (and Transferable) Practices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that support transfer student 	success.</a:t>
            </a:r>
          </a:p>
          <a:p>
            <a:pPr lvl="8"/>
            <a:endParaRPr lang="en-US" sz="9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What should we be celebrating and sharing?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12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746449" y="2223209"/>
            <a:ext cx="765110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222222"/>
                </a:solidFill>
                <a:latin typeface="Arial" panose="020B0604020202020204" pitchFamily="34" charset="0"/>
              </a:rPr>
              <a:t>Many Thanks!</a:t>
            </a:r>
            <a:endParaRPr lang="en-US" sz="40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01792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699</Words>
  <Application>Microsoft Office PowerPoint</Application>
  <PresentationFormat>On-screen Show (16:9)</PresentationFormat>
  <Paragraphs>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Transfer: An Integral Part of College Attainment and Student Success  An Open Discussion  NYSTAA Summer Workshop Series </vt:lpstr>
      <vt:lpstr>NYSACAC Representatives:     - Stephanie Espina, Director of Undergraduate Admission at Adelphi University and President of NYSACAC     - Kurt Thiede, Higher Ed Consultant and Project Manager of NYSACAC Gates Project</vt:lpstr>
      <vt:lpstr> </vt:lpstr>
      <vt:lpstr> </vt:lpstr>
      <vt:lpstr> </vt:lpstr>
      <vt:lpstr> </vt:lpstr>
      <vt:lpstr>  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NYSACAC General Membership Meeting</dc:title>
  <dc:creator>NYSACAC</dc:creator>
  <cp:lastModifiedBy>Kurt Thiede</cp:lastModifiedBy>
  <cp:revision>2</cp:revision>
  <dcterms:modified xsi:type="dcterms:W3CDTF">2020-05-23T12:16:26Z</dcterms:modified>
</cp:coreProperties>
</file>