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58" r:id="rId3"/>
    <p:sldId id="257" r:id="rId4"/>
    <p:sldId id="272" r:id="rId5"/>
    <p:sldId id="273" r:id="rId6"/>
    <p:sldId id="277" r:id="rId7"/>
    <p:sldId id="274" r:id="rId8"/>
    <p:sldId id="284" r:id="rId9"/>
    <p:sldId id="278" r:id="rId10"/>
    <p:sldId id="279" r:id="rId11"/>
    <p:sldId id="281" r:id="rId12"/>
    <p:sldId id="282" r:id="rId13"/>
    <p:sldId id="280" r:id="rId14"/>
    <p:sldId id="276" r:id="rId15"/>
    <p:sldId id="283" r:id="rId16"/>
    <p:sldId id="275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8C0D17-31E4-4C48-BE08-216E934E7A73}" v="7" dt="2020-11-12T20:17:24.8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98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rt Thiede" userId="ca64d8fda34641f0" providerId="LiveId" clId="{D87FCDE4-1132-42FE-ABA4-668BBF58FDD6}"/>
    <pc:docChg chg="undo custSel modSld sldOrd">
      <pc:chgData name="Kurt Thiede" userId="ca64d8fda34641f0" providerId="LiveId" clId="{D87FCDE4-1132-42FE-ABA4-668BBF58FDD6}" dt="2020-02-19T19:34:56.523" v="369" actId="20577"/>
      <pc:docMkLst>
        <pc:docMk/>
      </pc:docMkLst>
      <pc:sldChg chg="modSp">
        <pc:chgData name="Kurt Thiede" userId="ca64d8fda34641f0" providerId="LiveId" clId="{D87FCDE4-1132-42FE-ABA4-668BBF58FDD6}" dt="2020-02-19T19:27:48.155" v="116" actId="122"/>
        <pc:sldMkLst>
          <pc:docMk/>
          <pc:sldMk cId="0" sldId="256"/>
        </pc:sldMkLst>
        <pc:spChg chg="mod">
          <ac:chgData name="Kurt Thiede" userId="ca64d8fda34641f0" providerId="LiveId" clId="{D87FCDE4-1132-42FE-ABA4-668BBF58FDD6}" dt="2020-02-19T19:27:48.155" v="116" actId="122"/>
          <ac:spMkLst>
            <pc:docMk/>
            <pc:sldMk cId="0" sldId="256"/>
            <ac:spMk id="54" creationId="{00000000-0000-0000-0000-000000000000}"/>
          </ac:spMkLst>
        </pc:spChg>
        <pc:spChg chg="mod">
          <ac:chgData name="Kurt Thiede" userId="ca64d8fda34641f0" providerId="LiveId" clId="{D87FCDE4-1132-42FE-ABA4-668BBF58FDD6}" dt="2020-02-19T19:25:19.804" v="56" actId="14100"/>
          <ac:spMkLst>
            <pc:docMk/>
            <pc:sldMk cId="0" sldId="256"/>
            <ac:spMk id="55" creationId="{00000000-0000-0000-0000-000000000000}"/>
          </ac:spMkLst>
        </pc:spChg>
      </pc:sldChg>
      <pc:sldChg chg="addSp modSp">
        <pc:chgData name="Kurt Thiede" userId="ca64d8fda34641f0" providerId="LiveId" clId="{D87FCDE4-1132-42FE-ABA4-668BBF58FDD6}" dt="2020-02-19T19:31:05.407" v="150" actId="113"/>
        <pc:sldMkLst>
          <pc:docMk/>
          <pc:sldMk cId="0" sldId="257"/>
        </pc:sldMkLst>
        <pc:spChg chg="add mod">
          <ac:chgData name="Kurt Thiede" userId="ca64d8fda34641f0" providerId="LiveId" clId="{D87FCDE4-1132-42FE-ABA4-668BBF58FDD6}" dt="2020-02-19T19:31:05.407" v="150" actId="113"/>
          <ac:spMkLst>
            <pc:docMk/>
            <pc:sldMk cId="0" sldId="257"/>
            <ac:spMk id="2" creationId="{E26D86F1-4E49-4AD6-850D-E3BD406E6027}"/>
          </ac:spMkLst>
        </pc:spChg>
        <pc:spChg chg="mod">
          <ac:chgData name="Kurt Thiede" userId="ca64d8fda34641f0" providerId="LiveId" clId="{D87FCDE4-1132-42FE-ABA4-668BBF58FDD6}" dt="2020-02-19T19:28:30.718" v="121" actId="14100"/>
          <ac:spMkLst>
            <pc:docMk/>
            <pc:sldMk cId="0" sldId="257"/>
            <ac:spMk id="61" creationId="{00000000-0000-0000-0000-000000000000}"/>
          </ac:spMkLst>
        </pc:spChg>
      </pc:sldChg>
      <pc:sldChg chg="modSp ord">
        <pc:chgData name="Kurt Thiede" userId="ca64d8fda34641f0" providerId="LiveId" clId="{D87FCDE4-1132-42FE-ABA4-668BBF58FDD6}" dt="2020-02-19T19:34:56.523" v="369" actId="20577"/>
        <pc:sldMkLst>
          <pc:docMk/>
          <pc:sldMk cId="0" sldId="258"/>
        </pc:sldMkLst>
        <pc:spChg chg="mod">
          <ac:chgData name="Kurt Thiede" userId="ca64d8fda34641f0" providerId="LiveId" clId="{D87FCDE4-1132-42FE-ABA4-668BBF58FDD6}" dt="2020-02-19T19:34:56.523" v="369" actId="20577"/>
          <ac:spMkLst>
            <pc:docMk/>
            <pc:sldMk cId="0" sldId="258"/>
            <ac:spMk id="67" creationId="{00000000-0000-0000-0000-000000000000}"/>
          </ac:spMkLst>
        </pc:spChg>
      </pc:sldChg>
    </pc:docChg>
  </pc:docChgLst>
  <pc:docChgLst>
    <pc:chgData name="Kurt Thiede" userId="ca64d8fda34641f0" providerId="LiveId" clId="{8BCC11CA-A49D-48B2-B563-0A24040D741D}"/>
    <pc:docChg chg="custSel modSld">
      <pc:chgData name="Kurt Thiede" userId="ca64d8fda34641f0" providerId="LiveId" clId="{8BCC11CA-A49D-48B2-B563-0A24040D741D}" dt="2020-05-23T12:15:32.859" v="512" actId="255"/>
      <pc:docMkLst>
        <pc:docMk/>
      </pc:docMkLst>
      <pc:sldChg chg="modSp mod">
        <pc:chgData name="Kurt Thiede" userId="ca64d8fda34641f0" providerId="LiveId" clId="{8BCC11CA-A49D-48B2-B563-0A24040D741D}" dt="2020-05-23T12:06:23.976" v="71" actId="20577"/>
        <pc:sldMkLst>
          <pc:docMk/>
          <pc:sldMk cId="0" sldId="256"/>
        </pc:sldMkLst>
        <pc:spChg chg="mod">
          <ac:chgData name="Kurt Thiede" userId="ca64d8fda34641f0" providerId="LiveId" clId="{8BCC11CA-A49D-48B2-B563-0A24040D741D}" dt="2020-05-23T12:06:16.620" v="65" actId="20577"/>
          <ac:spMkLst>
            <pc:docMk/>
            <pc:sldMk cId="0" sldId="256"/>
            <ac:spMk id="54" creationId="{00000000-0000-0000-0000-000000000000}"/>
          </ac:spMkLst>
        </pc:spChg>
        <pc:spChg chg="mod">
          <ac:chgData name="Kurt Thiede" userId="ca64d8fda34641f0" providerId="LiveId" clId="{8BCC11CA-A49D-48B2-B563-0A24040D741D}" dt="2020-05-23T12:06:23.976" v="71" actId="20577"/>
          <ac:spMkLst>
            <pc:docMk/>
            <pc:sldMk cId="0" sldId="256"/>
            <ac:spMk id="55" creationId="{00000000-0000-0000-0000-000000000000}"/>
          </ac:spMkLst>
        </pc:spChg>
      </pc:sldChg>
      <pc:sldChg chg="modSp mod">
        <pc:chgData name="Kurt Thiede" userId="ca64d8fda34641f0" providerId="LiveId" clId="{8BCC11CA-A49D-48B2-B563-0A24040D741D}" dt="2020-05-23T12:08:20.487" v="216" actId="20577"/>
        <pc:sldMkLst>
          <pc:docMk/>
          <pc:sldMk cId="0" sldId="257"/>
        </pc:sldMkLst>
        <pc:spChg chg="mod">
          <ac:chgData name="Kurt Thiede" userId="ca64d8fda34641f0" providerId="LiveId" clId="{8BCC11CA-A49D-48B2-B563-0A24040D741D}" dt="2020-05-23T12:08:20.487" v="216" actId="20577"/>
          <ac:spMkLst>
            <pc:docMk/>
            <pc:sldMk cId="0" sldId="257"/>
            <ac:spMk id="2" creationId="{E26D86F1-4E49-4AD6-850D-E3BD406E6027}"/>
          </ac:spMkLst>
        </pc:spChg>
      </pc:sldChg>
      <pc:sldChg chg="modSp mod">
        <pc:chgData name="Kurt Thiede" userId="ca64d8fda34641f0" providerId="LiveId" clId="{8BCC11CA-A49D-48B2-B563-0A24040D741D}" dt="2020-05-23T12:11:13.668" v="360" actId="5793"/>
        <pc:sldMkLst>
          <pc:docMk/>
          <pc:sldMk cId="1720808637" sldId="272"/>
        </pc:sldMkLst>
        <pc:spChg chg="mod">
          <ac:chgData name="Kurt Thiede" userId="ca64d8fda34641f0" providerId="LiveId" clId="{8BCC11CA-A49D-48B2-B563-0A24040D741D}" dt="2020-05-23T12:11:13.668" v="360" actId="5793"/>
          <ac:spMkLst>
            <pc:docMk/>
            <pc:sldMk cId="1720808637" sldId="272"/>
            <ac:spMk id="2" creationId="{E26D86F1-4E49-4AD6-850D-E3BD406E6027}"/>
          </ac:spMkLst>
        </pc:spChg>
      </pc:sldChg>
      <pc:sldChg chg="modSp mod">
        <pc:chgData name="Kurt Thiede" userId="ca64d8fda34641f0" providerId="LiveId" clId="{8BCC11CA-A49D-48B2-B563-0A24040D741D}" dt="2020-05-23T12:12:07.481" v="466" actId="20577"/>
        <pc:sldMkLst>
          <pc:docMk/>
          <pc:sldMk cId="1632977016" sldId="273"/>
        </pc:sldMkLst>
        <pc:spChg chg="mod">
          <ac:chgData name="Kurt Thiede" userId="ca64d8fda34641f0" providerId="LiveId" clId="{8BCC11CA-A49D-48B2-B563-0A24040D741D}" dt="2020-05-23T12:12:07.481" v="466" actId="20577"/>
          <ac:spMkLst>
            <pc:docMk/>
            <pc:sldMk cId="1632977016" sldId="273"/>
            <ac:spMk id="2" creationId="{E26D86F1-4E49-4AD6-850D-E3BD406E6027}"/>
          </ac:spMkLst>
        </pc:spChg>
      </pc:sldChg>
      <pc:sldChg chg="modSp mod">
        <pc:chgData name="Kurt Thiede" userId="ca64d8fda34641f0" providerId="LiveId" clId="{8BCC11CA-A49D-48B2-B563-0A24040D741D}" dt="2020-05-23T12:15:32.859" v="512" actId="255"/>
        <pc:sldMkLst>
          <pc:docMk/>
          <pc:sldMk cId="1754912132" sldId="276"/>
        </pc:sldMkLst>
        <pc:spChg chg="mod">
          <ac:chgData name="Kurt Thiede" userId="ca64d8fda34641f0" providerId="LiveId" clId="{8BCC11CA-A49D-48B2-B563-0A24040D741D}" dt="2020-05-23T12:15:32.859" v="512" actId="255"/>
          <ac:spMkLst>
            <pc:docMk/>
            <pc:sldMk cId="1754912132" sldId="276"/>
            <ac:spMk id="2" creationId="{E26D86F1-4E49-4AD6-850D-E3BD406E6027}"/>
          </ac:spMkLst>
        </pc:spChg>
      </pc:sldChg>
    </pc:docChg>
  </pc:docChgLst>
  <pc:docChgLst>
    <pc:chgData name="Kurt Thiede" userId="ca64d8fda34641f0" providerId="LiveId" clId="{B98C0D17-31E4-4C48-BE08-216E934E7A73}"/>
    <pc:docChg chg="undo custSel addSld modSld sldOrd">
      <pc:chgData name="Kurt Thiede" userId="ca64d8fda34641f0" providerId="LiveId" clId="{B98C0D17-31E4-4C48-BE08-216E934E7A73}" dt="2020-11-13T14:02:37.972" v="4438" actId="1076"/>
      <pc:docMkLst>
        <pc:docMk/>
      </pc:docMkLst>
      <pc:sldChg chg="modSp mod">
        <pc:chgData name="Kurt Thiede" userId="ca64d8fda34641f0" providerId="LiveId" clId="{B98C0D17-31E4-4C48-BE08-216E934E7A73}" dt="2020-11-05T13:57:05.038" v="156" actId="20577"/>
        <pc:sldMkLst>
          <pc:docMk/>
          <pc:sldMk cId="0" sldId="256"/>
        </pc:sldMkLst>
        <pc:spChg chg="mod">
          <ac:chgData name="Kurt Thiede" userId="ca64d8fda34641f0" providerId="LiveId" clId="{B98C0D17-31E4-4C48-BE08-216E934E7A73}" dt="2020-11-05T13:57:05.038" v="156" actId="20577"/>
          <ac:spMkLst>
            <pc:docMk/>
            <pc:sldMk cId="0" sldId="256"/>
            <ac:spMk id="54" creationId="{00000000-0000-0000-0000-000000000000}"/>
          </ac:spMkLst>
        </pc:spChg>
        <pc:spChg chg="mod">
          <ac:chgData name="Kurt Thiede" userId="ca64d8fda34641f0" providerId="LiveId" clId="{B98C0D17-31E4-4C48-BE08-216E934E7A73}" dt="2020-11-05T13:56:09.284" v="128" actId="14100"/>
          <ac:spMkLst>
            <pc:docMk/>
            <pc:sldMk cId="0" sldId="256"/>
            <ac:spMk id="55" creationId="{00000000-0000-0000-0000-000000000000}"/>
          </ac:spMkLst>
        </pc:spChg>
      </pc:sldChg>
      <pc:sldChg chg="modSp mod">
        <pc:chgData name="Kurt Thiede" userId="ca64d8fda34641f0" providerId="LiveId" clId="{B98C0D17-31E4-4C48-BE08-216E934E7A73}" dt="2020-11-06T17:27:26.588" v="3036" actId="20577"/>
        <pc:sldMkLst>
          <pc:docMk/>
          <pc:sldMk cId="0" sldId="257"/>
        </pc:sldMkLst>
        <pc:spChg chg="mod">
          <ac:chgData name="Kurt Thiede" userId="ca64d8fda34641f0" providerId="LiveId" clId="{B98C0D17-31E4-4C48-BE08-216E934E7A73}" dt="2020-11-06T17:27:26.588" v="3036" actId="20577"/>
          <ac:spMkLst>
            <pc:docMk/>
            <pc:sldMk cId="0" sldId="257"/>
            <ac:spMk id="2" creationId="{E26D86F1-4E49-4AD6-850D-E3BD406E6027}"/>
          </ac:spMkLst>
        </pc:spChg>
      </pc:sldChg>
      <pc:sldChg chg="modSp mod">
        <pc:chgData name="Kurt Thiede" userId="ca64d8fda34641f0" providerId="LiveId" clId="{B98C0D17-31E4-4C48-BE08-216E934E7A73}" dt="2020-11-12T19:38:05.550" v="3103" actId="20577"/>
        <pc:sldMkLst>
          <pc:docMk/>
          <pc:sldMk cId="0" sldId="258"/>
        </pc:sldMkLst>
        <pc:spChg chg="mod">
          <ac:chgData name="Kurt Thiede" userId="ca64d8fda34641f0" providerId="LiveId" clId="{B98C0D17-31E4-4C48-BE08-216E934E7A73}" dt="2020-11-12T19:38:05.550" v="3103" actId="20577"/>
          <ac:spMkLst>
            <pc:docMk/>
            <pc:sldMk cId="0" sldId="258"/>
            <ac:spMk id="67" creationId="{00000000-0000-0000-0000-000000000000}"/>
          </ac:spMkLst>
        </pc:spChg>
      </pc:sldChg>
      <pc:sldChg chg="modSp mod">
        <pc:chgData name="Kurt Thiede" userId="ca64d8fda34641f0" providerId="LiveId" clId="{B98C0D17-31E4-4C48-BE08-216E934E7A73}" dt="2020-11-06T14:44:11.961" v="1334" actId="20577"/>
        <pc:sldMkLst>
          <pc:docMk/>
          <pc:sldMk cId="1720808637" sldId="272"/>
        </pc:sldMkLst>
        <pc:spChg chg="mod">
          <ac:chgData name="Kurt Thiede" userId="ca64d8fda34641f0" providerId="LiveId" clId="{B98C0D17-31E4-4C48-BE08-216E934E7A73}" dt="2020-11-06T14:44:11.961" v="1334" actId="20577"/>
          <ac:spMkLst>
            <pc:docMk/>
            <pc:sldMk cId="1720808637" sldId="272"/>
            <ac:spMk id="2" creationId="{E26D86F1-4E49-4AD6-850D-E3BD406E6027}"/>
          </ac:spMkLst>
        </pc:spChg>
      </pc:sldChg>
      <pc:sldChg chg="modSp mod">
        <pc:chgData name="Kurt Thiede" userId="ca64d8fda34641f0" providerId="LiveId" clId="{B98C0D17-31E4-4C48-BE08-216E934E7A73}" dt="2020-11-05T19:54:31.336" v="1067" actId="20577"/>
        <pc:sldMkLst>
          <pc:docMk/>
          <pc:sldMk cId="1632977016" sldId="273"/>
        </pc:sldMkLst>
        <pc:spChg chg="mod">
          <ac:chgData name="Kurt Thiede" userId="ca64d8fda34641f0" providerId="LiveId" clId="{B98C0D17-31E4-4C48-BE08-216E934E7A73}" dt="2020-11-05T19:54:31.336" v="1067" actId="20577"/>
          <ac:spMkLst>
            <pc:docMk/>
            <pc:sldMk cId="1632977016" sldId="273"/>
            <ac:spMk id="2" creationId="{E26D86F1-4E49-4AD6-850D-E3BD406E6027}"/>
          </ac:spMkLst>
        </pc:spChg>
      </pc:sldChg>
      <pc:sldChg chg="modSp mod">
        <pc:chgData name="Kurt Thiede" userId="ca64d8fda34641f0" providerId="LiveId" clId="{B98C0D17-31E4-4C48-BE08-216E934E7A73}" dt="2020-11-12T19:52:10.363" v="3136" actId="20577"/>
        <pc:sldMkLst>
          <pc:docMk/>
          <pc:sldMk cId="3578825695" sldId="274"/>
        </pc:sldMkLst>
        <pc:spChg chg="mod">
          <ac:chgData name="Kurt Thiede" userId="ca64d8fda34641f0" providerId="LiveId" clId="{B98C0D17-31E4-4C48-BE08-216E934E7A73}" dt="2020-11-12T19:52:10.363" v="3136" actId="20577"/>
          <ac:spMkLst>
            <pc:docMk/>
            <pc:sldMk cId="3578825695" sldId="274"/>
            <ac:spMk id="2" creationId="{E26D86F1-4E49-4AD6-850D-E3BD406E6027}"/>
          </ac:spMkLst>
        </pc:spChg>
      </pc:sldChg>
      <pc:sldChg chg="modSp mod">
        <pc:chgData name="Kurt Thiede" userId="ca64d8fda34641f0" providerId="LiveId" clId="{B98C0D17-31E4-4C48-BE08-216E934E7A73}" dt="2020-11-06T15:54:04.647" v="3014" actId="113"/>
        <pc:sldMkLst>
          <pc:docMk/>
          <pc:sldMk cId="935017926" sldId="275"/>
        </pc:sldMkLst>
        <pc:spChg chg="mod">
          <ac:chgData name="Kurt Thiede" userId="ca64d8fda34641f0" providerId="LiveId" clId="{B98C0D17-31E4-4C48-BE08-216E934E7A73}" dt="2020-11-06T15:54:04.647" v="3014" actId="113"/>
          <ac:spMkLst>
            <pc:docMk/>
            <pc:sldMk cId="935017926" sldId="275"/>
            <ac:spMk id="2" creationId="{E26D86F1-4E49-4AD6-850D-E3BD406E6027}"/>
          </ac:spMkLst>
        </pc:spChg>
      </pc:sldChg>
      <pc:sldChg chg="modSp mod">
        <pc:chgData name="Kurt Thiede" userId="ca64d8fda34641f0" providerId="LiveId" clId="{B98C0D17-31E4-4C48-BE08-216E934E7A73}" dt="2020-11-06T15:53:12.902" v="3011" actId="20577"/>
        <pc:sldMkLst>
          <pc:docMk/>
          <pc:sldMk cId="1754912132" sldId="276"/>
        </pc:sldMkLst>
        <pc:spChg chg="mod">
          <ac:chgData name="Kurt Thiede" userId="ca64d8fda34641f0" providerId="LiveId" clId="{B98C0D17-31E4-4C48-BE08-216E934E7A73}" dt="2020-11-06T15:51:38.410" v="2988" actId="20577"/>
          <ac:spMkLst>
            <pc:docMk/>
            <pc:sldMk cId="1754912132" sldId="276"/>
            <ac:spMk id="2" creationId="{E26D86F1-4E49-4AD6-850D-E3BD406E6027}"/>
          </ac:spMkLst>
        </pc:spChg>
        <pc:spChg chg="mod">
          <ac:chgData name="Kurt Thiede" userId="ca64d8fda34641f0" providerId="LiveId" clId="{B98C0D17-31E4-4C48-BE08-216E934E7A73}" dt="2020-11-06T15:53:12.902" v="3011" actId="20577"/>
          <ac:spMkLst>
            <pc:docMk/>
            <pc:sldMk cId="1754912132" sldId="276"/>
            <ac:spMk id="61" creationId="{00000000-0000-0000-0000-000000000000}"/>
          </ac:spMkLst>
        </pc:spChg>
      </pc:sldChg>
      <pc:sldChg chg="modSp mod">
        <pc:chgData name="Kurt Thiede" userId="ca64d8fda34641f0" providerId="LiveId" clId="{B98C0D17-31E4-4C48-BE08-216E934E7A73}" dt="2020-11-12T19:52:17.157" v="3138" actId="20577"/>
        <pc:sldMkLst>
          <pc:docMk/>
          <pc:sldMk cId="591789423" sldId="277"/>
        </pc:sldMkLst>
        <pc:spChg chg="mod">
          <ac:chgData name="Kurt Thiede" userId="ca64d8fda34641f0" providerId="LiveId" clId="{B98C0D17-31E4-4C48-BE08-216E934E7A73}" dt="2020-11-12T19:52:17.157" v="3138" actId="20577"/>
          <ac:spMkLst>
            <pc:docMk/>
            <pc:sldMk cId="591789423" sldId="277"/>
            <ac:spMk id="2" creationId="{E26D86F1-4E49-4AD6-850D-E3BD406E6027}"/>
          </ac:spMkLst>
        </pc:spChg>
      </pc:sldChg>
      <pc:sldChg chg="modSp add mod">
        <pc:chgData name="Kurt Thiede" userId="ca64d8fda34641f0" providerId="LiveId" clId="{B98C0D17-31E4-4C48-BE08-216E934E7A73}" dt="2020-11-12T20:15:36.356" v="4417" actId="20577"/>
        <pc:sldMkLst>
          <pc:docMk/>
          <pc:sldMk cId="3032356378" sldId="278"/>
        </pc:sldMkLst>
        <pc:spChg chg="mod">
          <ac:chgData name="Kurt Thiede" userId="ca64d8fda34641f0" providerId="LiveId" clId="{B98C0D17-31E4-4C48-BE08-216E934E7A73}" dt="2020-11-12T20:15:36.356" v="4417" actId="20577"/>
          <ac:spMkLst>
            <pc:docMk/>
            <pc:sldMk cId="3032356378" sldId="278"/>
            <ac:spMk id="2" creationId="{E26D86F1-4E49-4AD6-850D-E3BD406E6027}"/>
          </ac:spMkLst>
        </pc:spChg>
        <pc:spChg chg="mod">
          <ac:chgData name="Kurt Thiede" userId="ca64d8fda34641f0" providerId="LiveId" clId="{B98C0D17-31E4-4C48-BE08-216E934E7A73}" dt="2020-11-06T14:57:05.819" v="1583" actId="20577"/>
          <ac:spMkLst>
            <pc:docMk/>
            <pc:sldMk cId="3032356378" sldId="278"/>
            <ac:spMk id="61" creationId="{00000000-0000-0000-0000-000000000000}"/>
          </ac:spMkLst>
        </pc:spChg>
      </pc:sldChg>
      <pc:sldChg chg="modSp add mod">
        <pc:chgData name="Kurt Thiede" userId="ca64d8fda34641f0" providerId="LiveId" clId="{B98C0D17-31E4-4C48-BE08-216E934E7A73}" dt="2020-11-12T20:16:03.722" v="4422" actId="113"/>
        <pc:sldMkLst>
          <pc:docMk/>
          <pc:sldMk cId="369588268" sldId="279"/>
        </pc:sldMkLst>
        <pc:spChg chg="mod">
          <ac:chgData name="Kurt Thiede" userId="ca64d8fda34641f0" providerId="LiveId" clId="{B98C0D17-31E4-4C48-BE08-216E934E7A73}" dt="2020-11-12T20:16:03.722" v="4422" actId="113"/>
          <ac:spMkLst>
            <pc:docMk/>
            <pc:sldMk cId="369588268" sldId="279"/>
            <ac:spMk id="2" creationId="{E26D86F1-4E49-4AD6-850D-E3BD406E6027}"/>
          </ac:spMkLst>
        </pc:spChg>
        <pc:spChg chg="mod">
          <ac:chgData name="Kurt Thiede" userId="ca64d8fda34641f0" providerId="LiveId" clId="{B98C0D17-31E4-4C48-BE08-216E934E7A73}" dt="2020-11-06T14:59:32.107" v="1607" actId="20577"/>
          <ac:spMkLst>
            <pc:docMk/>
            <pc:sldMk cId="369588268" sldId="279"/>
            <ac:spMk id="61" creationId="{00000000-0000-0000-0000-000000000000}"/>
          </ac:spMkLst>
        </pc:spChg>
      </pc:sldChg>
      <pc:sldChg chg="modSp add mod">
        <pc:chgData name="Kurt Thiede" userId="ca64d8fda34641f0" providerId="LiveId" clId="{B98C0D17-31E4-4C48-BE08-216E934E7A73}" dt="2020-11-12T20:17:31.240" v="4436" actId="1076"/>
        <pc:sldMkLst>
          <pc:docMk/>
          <pc:sldMk cId="659952426" sldId="280"/>
        </pc:sldMkLst>
        <pc:spChg chg="mod">
          <ac:chgData name="Kurt Thiede" userId="ca64d8fda34641f0" providerId="LiveId" clId="{B98C0D17-31E4-4C48-BE08-216E934E7A73}" dt="2020-11-12T20:17:31.240" v="4436" actId="1076"/>
          <ac:spMkLst>
            <pc:docMk/>
            <pc:sldMk cId="659952426" sldId="280"/>
            <ac:spMk id="2" creationId="{E26D86F1-4E49-4AD6-850D-E3BD406E6027}"/>
          </ac:spMkLst>
        </pc:spChg>
      </pc:sldChg>
      <pc:sldChg chg="modSp add mod">
        <pc:chgData name="Kurt Thiede" userId="ca64d8fda34641f0" providerId="LiveId" clId="{B98C0D17-31E4-4C48-BE08-216E934E7A73}" dt="2020-11-12T20:17:51.032" v="4437" actId="255"/>
        <pc:sldMkLst>
          <pc:docMk/>
          <pc:sldMk cId="3722141915" sldId="281"/>
        </pc:sldMkLst>
        <pc:spChg chg="mod">
          <ac:chgData name="Kurt Thiede" userId="ca64d8fda34641f0" providerId="LiveId" clId="{B98C0D17-31E4-4C48-BE08-216E934E7A73}" dt="2020-11-12T20:17:51.032" v="4437" actId="255"/>
          <ac:spMkLst>
            <pc:docMk/>
            <pc:sldMk cId="3722141915" sldId="281"/>
            <ac:spMk id="2" creationId="{E26D86F1-4E49-4AD6-850D-E3BD406E6027}"/>
          </ac:spMkLst>
        </pc:spChg>
        <pc:spChg chg="mod">
          <ac:chgData name="Kurt Thiede" userId="ca64d8fda34641f0" providerId="LiveId" clId="{B98C0D17-31E4-4C48-BE08-216E934E7A73}" dt="2020-11-06T15:02:04.902" v="1629" actId="120"/>
          <ac:spMkLst>
            <pc:docMk/>
            <pc:sldMk cId="3722141915" sldId="281"/>
            <ac:spMk id="61" creationId="{00000000-0000-0000-0000-000000000000}"/>
          </ac:spMkLst>
        </pc:spChg>
      </pc:sldChg>
      <pc:sldChg chg="modSp add mod">
        <pc:chgData name="Kurt Thiede" userId="ca64d8fda34641f0" providerId="LiveId" clId="{B98C0D17-31E4-4C48-BE08-216E934E7A73}" dt="2020-11-13T14:02:37.972" v="4438" actId="1076"/>
        <pc:sldMkLst>
          <pc:docMk/>
          <pc:sldMk cId="2250987370" sldId="282"/>
        </pc:sldMkLst>
        <pc:spChg chg="mod">
          <ac:chgData name="Kurt Thiede" userId="ca64d8fda34641f0" providerId="LiveId" clId="{B98C0D17-31E4-4C48-BE08-216E934E7A73}" dt="2020-11-13T14:02:37.972" v="4438" actId="1076"/>
          <ac:spMkLst>
            <pc:docMk/>
            <pc:sldMk cId="2250987370" sldId="282"/>
            <ac:spMk id="2" creationId="{E26D86F1-4E49-4AD6-850D-E3BD406E6027}"/>
          </ac:spMkLst>
        </pc:spChg>
      </pc:sldChg>
      <pc:sldChg chg="modSp add mod ord">
        <pc:chgData name="Kurt Thiede" userId="ca64d8fda34641f0" providerId="LiveId" clId="{B98C0D17-31E4-4C48-BE08-216E934E7A73}" dt="2020-11-12T19:38:50.461" v="3133" actId="20577"/>
        <pc:sldMkLst>
          <pc:docMk/>
          <pc:sldMk cId="287358753" sldId="283"/>
        </pc:sldMkLst>
        <pc:spChg chg="mod">
          <ac:chgData name="Kurt Thiede" userId="ca64d8fda34641f0" providerId="LiveId" clId="{B98C0D17-31E4-4C48-BE08-216E934E7A73}" dt="2020-11-12T19:38:50.461" v="3133" actId="20577"/>
          <ac:spMkLst>
            <pc:docMk/>
            <pc:sldMk cId="287358753" sldId="283"/>
            <ac:spMk id="67" creationId="{00000000-0000-0000-0000-000000000000}"/>
          </ac:spMkLst>
        </pc:spChg>
      </pc:sldChg>
      <pc:sldChg chg="modSp add mod">
        <pc:chgData name="Kurt Thiede" userId="ca64d8fda34641f0" providerId="LiveId" clId="{B98C0D17-31E4-4C48-BE08-216E934E7A73}" dt="2020-11-12T20:12:25.178" v="4414" actId="20577"/>
        <pc:sldMkLst>
          <pc:docMk/>
          <pc:sldMk cId="2944507513" sldId="284"/>
        </pc:sldMkLst>
        <pc:spChg chg="mod">
          <ac:chgData name="Kurt Thiede" userId="ca64d8fda34641f0" providerId="LiveId" clId="{B98C0D17-31E4-4C48-BE08-216E934E7A73}" dt="2020-11-12T20:12:25.178" v="4414" actId="20577"/>
          <ac:spMkLst>
            <pc:docMk/>
            <pc:sldMk cId="2944507513" sldId="284"/>
            <ac:spMk id="2" creationId="{E26D86F1-4E49-4AD6-850D-E3BD406E6027}"/>
          </ac:spMkLst>
        </pc:spChg>
        <pc:spChg chg="mod">
          <ac:chgData name="Kurt Thiede" userId="ca64d8fda34641f0" providerId="LiveId" clId="{B98C0D17-31E4-4C48-BE08-216E934E7A73}" dt="2020-11-12T20:03:16.531" v="3852" actId="20577"/>
          <ac:spMkLst>
            <pc:docMk/>
            <pc:sldMk cId="2944507513" sldId="284"/>
            <ac:spMk id="61" creationId="{00000000-0000-0000-0000-000000000000}"/>
          </ac:spMkLst>
        </pc:spChg>
      </pc:sldChg>
    </pc:docChg>
  </pc:docChgLst>
  <pc:docChgLst>
    <pc:chgData name="Kurt Thiede" userId="ca64d8fda34641f0" providerId="LiveId" clId="{89DF5E95-66AC-4944-85AA-46AF7931928E}"/>
    <pc:docChg chg="custSel addSld delSld modSld sldOrd">
      <pc:chgData name="Kurt Thiede" userId="ca64d8fda34641f0" providerId="LiveId" clId="{89DF5E95-66AC-4944-85AA-46AF7931928E}" dt="2020-03-09T15:46:16.820" v="3626" actId="20577"/>
      <pc:docMkLst>
        <pc:docMk/>
      </pc:docMkLst>
      <pc:sldChg chg="addSp delSp modSp mod">
        <pc:chgData name="Kurt Thiede" userId="ca64d8fda34641f0" providerId="LiveId" clId="{89DF5E95-66AC-4944-85AA-46AF7931928E}" dt="2020-02-25T15:31:51.739" v="1376" actId="115"/>
        <pc:sldMkLst>
          <pc:docMk/>
          <pc:sldMk cId="0" sldId="257"/>
        </pc:sldMkLst>
        <pc:spChg chg="mod">
          <ac:chgData name="Kurt Thiede" userId="ca64d8fda34641f0" providerId="LiveId" clId="{89DF5E95-66AC-4944-85AA-46AF7931928E}" dt="2020-02-25T15:31:51.739" v="1376" actId="115"/>
          <ac:spMkLst>
            <pc:docMk/>
            <pc:sldMk cId="0" sldId="257"/>
            <ac:spMk id="2" creationId="{E26D86F1-4E49-4AD6-850D-E3BD406E6027}"/>
          </ac:spMkLst>
        </pc:spChg>
        <pc:spChg chg="add del mod">
          <ac:chgData name="Kurt Thiede" userId="ca64d8fda34641f0" providerId="LiveId" clId="{89DF5E95-66AC-4944-85AA-46AF7931928E}" dt="2020-02-24T19:51:27.106" v="26"/>
          <ac:spMkLst>
            <pc:docMk/>
            <pc:sldMk cId="0" sldId="257"/>
            <ac:spMk id="3" creationId="{45686B7F-E262-4941-9824-5B88A632A12F}"/>
          </ac:spMkLst>
        </pc:spChg>
      </pc:sldChg>
      <pc:sldChg chg="modSp mod">
        <pc:chgData name="Kurt Thiede" userId="ca64d8fda34641f0" providerId="LiveId" clId="{89DF5E95-66AC-4944-85AA-46AF7931928E}" dt="2020-02-25T15:32:52.053" v="1415" actId="255"/>
        <pc:sldMkLst>
          <pc:docMk/>
          <pc:sldMk cId="0" sldId="258"/>
        </pc:sldMkLst>
        <pc:spChg chg="mod">
          <ac:chgData name="Kurt Thiede" userId="ca64d8fda34641f0" providerId="LiveId" clId="{89DF5E95-66AC-4944-85AA-46AF7931928E}" dt="2020-02-25T15:32:52.053" v="1415" actId="255"/>
          <ac:spMkLst>
            <pc:docMk/>
            <pc:sldMk cId="0" sldId="258"/>
            <ac:spMk id="67" creationId="{00000000-0000-0000-0000-000000000000}"/>
          </ac:spMkLst>
        </pc:spChg>
      </pc:sldChg>
      <pc:sldChg chg="del">
        <pc:chgData name="Kurt Thiede" userId="ca64d8fda34641f0" providerId="LiveId" clId="{89DF5E95-66AC-4944-85AA-46AF7931928E}" dt="2020-02-24T20:02:36.470" v="214" actId="2696"/>
        <pc:sldMkLst>
          <pc:docMk/>
          <pc:sldMk cId="0" sldId="259"/>
        </pc:sldMkLst>
      </pc:sldChg>
      <pc:sldChg chg="del">
        <pc:chgData name="Kurt Thiede" userId="ca64d8fda34641f0" providerId="LiveId" clId="{89DF5E95-66AC-4944-85AA-46AF7931928E}" dt="2020-02-24T20:02:40.689" v="215" actId="2696"/>
        <pc:sldMkLst>
          <pc:docMk/>
          <pc:sldMk cId="0" sldId="260"/>
        </pc:sldMkLst>
      </pc:sldChg>
      <pc:sldChg chg="del">
        <pc:chgData name="Kurt Thiede" userId="ca64d8fda34641f0" providerId="LiveId" clId="{89DF5E95-66AC-4944-85AA-46AF7931928E}" dt="2020-02-25T15:30:59.293" v="1372" actId="2696"/>
        <pc:sldMkLst>
          <pc:docMk/>
          <pc:sldMk cId="0" sldId="261"/>
        </pc:sldMkLst>
      </pc:sldChg>
      <pc:sldChg chg="del">
        <pc:chgData name="Kurt Thiede" userId="ca64d8fda34641f0" providerId="LiveId" clId="{89DF5E95-66AC-4944-85AA-46AF7931928E}" dt="2020-02-25T15:30:49.860" v="1371" actId="2696"/>
        <pc:sldMkLst>
          <pc:docMk/>
          <pc:sldMk cId="0" sldId="262"/>
        </pc:sldMkLst>
      </pc:sldChg>
      <pc:sldChg chg="del">
        <pc:chgData name="Kurt Thiede" userId="ca64d8fda34641f0" providerId="LiveId" clId="{89DF5E95-66AC-4944-85AA-46AF7931928E}" dt="2020-02-25T15:30:43.398" v="1370" actId="2696"/>
        <pc:sldMkLst>
          <pc:docMk/>
          <pc:sldMk cId="0" sldId="263"/>
        </pc:sldMkLst>
      </pc:sldChg>
      <pc:sldChg chg="del">
        <pc:chgData name="Kurt Thiede" userId="ca64d8fda34641f0" providerId="LiveId" clId="{89DF5E95-66AC-4944-85AA-46AF7931928E}" dt="2020-02-25T15:30:38.857" v="1369" actId="2696"/>
        <pc:sldMkLst>
          <pc:docMk/>
          <pc:sldMk cId="0" sldId="264"/>
        </pc:sldMkLst>
      </pc:sldChg>
      <pc:sldChg chg="del">
        <pc:chgData name="Kurt Thiede" userId="ca64d8fda34641f0" providerId="LiveId" clId="{89DF5E95-66AC-4944-85AA-46AF7931928E}" dt="2020-02-25T15:30:35.535" v="1368" actId="2696"/>
        <pc:sldMkLst>
          <pc:docMk/>
          <pc:sldMk cId="0" sldId="265"/>
        </pc:sldMkLst>
      </pc:sldChg>
      <pc:sldChg chg="del">
        <pc:chgData name="Kurt Thiede" userId="ca64d8fda34641f0" providerId="LiveId" clId="{89DF5E95-66AC-4944-85AA-46AF7931928E}" dt="2020-02-25T15:30:29.764" v="1367" actId="2696"/>
        <pc:sldMkLst>
          <pc:docMk/>
          <pc:sldMk cId="0" sldId="266"/>
        </pc:sldMkLst>
      </pc:sldChg>
      <pc:sldChg chg="del">
        <pc:chgData name="Kurt Thiede" userId="ca64d8fda34641f0" providerId="LiveId" clId="{89DF5E95-66AC-4944-85AA-46AF7931928E}" dt="2020-02-25T15:30:22.562" v="1366" actId="2696"/>
        <pc:sldMkLst>
          <pc:docMk/>
          <pc:sldMk cId="0" sldId="267"/>
        </pc:sldMkLst>
      </pc:sldChg>
      <pc:sldChg chg="del">
        <pc:chgData name="Kurt Thiede" userId="ca64d8fda34641f0" providerId="LiveId" clId="{89DF5E95-66AC-4944-85AA-46AF7931928E}" dt="2020-02-25T15:30:19.466" v="1365" actId="2696"/>
        <pc:sldMkLst>
          <pc:docMk/>
          <pc:sldMk cId="0" sldId="268"/>
        </pc:sldMkLst>
      </pc:sldChg>
      <pc:sldChg chg="del">
        <pc:chgData name="Kurt Thiede" userId="ca64d8fda34641f0" providerId="LiveId" clId="{89DF5E95-66AC-4944-85AA-46AF7931928E}" dt="2020-02-25T15:30:14.361" v="1364" actId="2696"/>
        <pc:sldMkLst>
          <pc:docMk/>
          <pc:sldMk cId="0" sldId="269"/>
        </pc:sldMkLst>
      </pc:sldChg>
      <pc:sldChg chg="del">
        <pc:chgData name="Kurt Thiede" userId="ca64d8fda34641f0" providerId="LiveId" clId="{89DF5E95-66AC-4944-85AA-46AF7931928E}" dt="2020-02-25T15:30:09.918" v="1363" actId="2696"/>
        <pc:sldMkLst>
          <pc:docMk/>
          <pc:sldMk cId="0" sldId="270"/>
        </pc:sldMkLst>
      </pc:sldChg>
      <pc:sldChg chg="del">
        <pc:chgData name="Kurt Thiede" userId="ca64d8fda34641f0" providerId="LiveId" clId="{89DF5E95-66AC-4944-85AA-46AF7931928E}" dt="2020-02-25T15:30:03.921" v="1362" actId="2696"/>
        <pc:sldMkLst>
          <pc:docMk/>
          <pc:sldMk cId="0" sldId="271"/>
        </pc:sldMkLst>
      </pc:sldChg>
      <pc:sldChg chg="modSp add mod">
        <pc:chgData name="Kurt Thiede" userId="ca64d8fda34641f0" providerId="LiveId" clId="{89DF5E95-66AC-4944-85AA-46AF7931928E}" dt="2020-03-02T13:32:36.236" v="1420" actId="20577"/>
        <pc:sldMkLst>
          <pc:docMk/>
          <pc:sldMk cId="1720808637" sldId="272"/>
        </pc:sldMkLst>
        <pc:spChg chg="mod">
          <ac:chgData name="Kurt Thiede" userId="ca64d8fda34641f0" providerId="LiveId" clId="{89DF5E95-66AC-4944-85AA-46AF7931928E}" dt="2020-03-02T13:32:36.236" v="1420" actId="20577"/>
          <ac:spMkLst>
            <pc:docMk/>
            <pc:sldMk cId="1720808637" sldId="272"/>
            <ac:spMk id="2" creationId="{E26D86F1-4E49-4AD6-850D-E3BD406E6027}"/>
          </ac:spMkLst>
        </pc:spChg>
      </pc:sldChg>
      <pc:sldChg chg="modSp add mod">
        <pc:chgData name="Kurt Thiede" userId="ca64d8fda34641f0" providerId="LiveId" clId="{89DF5E95-66AC-4944-85AA-46AF7931928E}" dt="2020-03-02T13:33:38.463" v="1459" actId="20577"/>
        <pc:sldMkLst>
          <pc:docMk/>
          <pc:sldMk cId="1632977016" sldId="273"/>
        </pc:sldMkLst>
        <pc:spChg chg="mod">
          <ac:chgData name="Kurt Thiede" userId="ca64d8fda34641f0" providerId="LiveId" clId="{89DF5E95-66AC-4944-85AA-46AF7931928E}" dt="2020-03-02T13:33:38.463" v="1459" actId="20577"/>
          <ac:spMkLst>
            <pc:docMk/>
            <pc:sldMk cId="1632977016" sldId="273"/>
            <ac:spMk id="2" creationId="{E26D86F1-4E49-4AD6-850D-E3BD406E6027}"/>
          </ac:spMkLst>
        </pc:spChg>
      </pc:sldChg>
      <pc:sldChg chg="modSp add mod">
        <pc:chgData name="Kurt Thiede" userId="ca64d8fda34641f0" providerId="LiveId" clId="{89DF5E95-66AC-4944-85AA-46AF7931928E}" dt="2020-03-09T15:46:16.820" v="3626" actId="20577"/>
        <pc:sldMkLst>
          <pc:docMk/>
          <pc:sldMk cId="3578825695" sldId="274"/>
        </pc:sldMkLst>
        <pc:spChg chg="mod">
          <ac:chgData name="Kurt Thiede" userId="ca64d8fda34641f0" providerId="LiveId" clId="{89DF5E95-66AC-4944-85AA-46AF7931928E}" dt="2020-03-09T15:46:16.820" v="3626" actId="20577"/>
          <ac:spMkLst>
            <pc:docMk/>
            <pc:sldMk cId="3578825695" sldId="274"/>
            <ac:spMk id="2" creationId="{E26D86F1-4E49-4AD6-850D-E3BD406E6027}"/>
          </ac:spMkLst>
        </pc:spChg>
        <pc:spChg chg="mod">
          <ac:chgData name="Kurt Thiede" userId="ca64d8fda34641f0" providerId="LiveId" clId="{89DF5E95-66AC-4944-85AA-46AF7931928E}" dt="2020-03-09T15:10:00.335" v="2974" actId="14100"/>
          <ac:spMkLst>
            <pc:docMk/>
            <pc:sldMk cId="3578825695" sldId="274"/>
            <ac:spMk id="61" creationId="{00000000-0000-0000-0000-000000000000}"/>
          </ac:spMkLst>
        </pc:spChg>
      </pc:sldChg>
      <pc:sldChg chg="modSp add mod">
        <pc:chgData name="Kurt Thiede" userId="ca64d8fda34641f0" providerId="LiveId" clId="{89DF5E95-66AC-4944-85AA-46AF7931928E}" dt="2020-03-02T13:36:31.488" v="1531" actId="255"/>
        <pc:sldMkLst>
          <pc:docMk/>
          <pc:sldMk cId="935017926" sldId="275"/>
        </pc:sldMkLst>
        <pc:spChg chg="mod">
          <ac:chgData name="Kurt Thiede" userId="ca64d8fda34641f0" providerId="LiveId" clId="{89DF5E95-66AC-4944-85AA-46AF7931928E}" dt="2020-03-02T13:36:31.488" v="1531" actId="255"/>
          <ac:spMkLst>
            <pc:docMk/>
            <pc:sldMk cId="935017926" sldId="275"/>
            <ac:spMk id="2" creationId="{E26D86F1-4E49-4AD6-850D-E3BD406E6027}"/>
          </ac:spMkLst>
        </pc:spChg>
      </pc:sldChg>
      <pc:sldChg chg="add">
        <pc:chgData name="Kurt Thiede" userId="ca64d8fda34641f0" providerId="LiveId" clId="{89DF5E95-66AC-4944-85AA-46AF7931928E}" dt="2020-03-09T12:44:30.177" v="1532"/>
        <pc:sldMkLst>
          <pc:docMk/>
          <pc:sldMk cId="1754912132" sldId="276"/>
        </pc:sldMkLst>
      </pc:sldChg>
      <pc:sldChg chg="modSp add mod ord">
        <pc:chgData name="Kurt Thiede" userId="ca64d8fda34641f0" providerId="LiveId" clId="{89DF5E95-66AC-4944-85AA-46AF7931928E}" dt="2020-03-09T15:44:21.032" v="3607" actId="20577"/>
        <pc:sldMkLst>
          <pc:docMk/>
          <pc:sldMk cId="591789423" sldId="277"/>
        </pc:sldMkLst>
        <pc:spChg chg="mod">
          <ac:chgData name="Kurt Thiede" userId="ca64d8fda34641f0" providerId="LiveId" clId="{89DF5E95-66AC-4944-85AA-46AF7931928E}" dt="2020-03-09T15:44:21.032" v="3607" actId="20577"/>
          <ac:spMkLst>
            <pc:docMk/>
            <pc:sldMk cId="591789423" sldId="277"/>
            <ac:spMk id="2" creationId="{E26D86F1-4E49-4AD6-850D-E3BD406E6027}"/>
          </ac:spMkLst>
        </pc:spChg>
      </pc:sldChg>
      <pc:sldMasterChg chg="delSldLayout">
        <pc:chgData name="Kurt Thiede" userId="ca64d8fda34641f0" providerId="LiveId" clId="{89DF5E95-66AC-4944-85AA-46AF7931928E}" dt="2020-02-25T15:30:59.293" v="1372" actId="2696"/>
        <pc:sldMasterMkLst>
          <pc:docMk/>
          <pc:sldMasterMk cId="0" sldId="2147483659"/>
        </pc:sldMasterMkLst>
        <pc:sldLayoutChg chg="del">
          <pc:chgData name="Kurt Thiede" userId="ca64d8fda34641f0" providerId="LiveId" clId="{89DF5E95-66AC-4944-85AA-46AF7931928E}" dt="2020-02-25T15:30:59.293" v="1372" actId="2696"/>
          <pc:sldLayoutMkLst>
            <pc:docMk/>
            <pc:sldMasterMk cId="0" sldId="2147483659"/>
            <pc:sldLayoutMk cId="0" sldId="214748365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37785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76800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496130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24235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19482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429876245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429876245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268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41212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429876245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429876245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97476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6461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51288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674072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4879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36289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ysacac.org/nysacac-student-success-project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ysacac.org/nysacac-student-success-project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ysacac.org/nysacac-student-success-project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ysacac.org/nysacac-student-success-project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sespina@adelphi.edu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gatesproject@nysacac.or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espina@adelphi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gatesproject@nysacac.or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ysacac.org/nysacac-student-success-projec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0"/>
            <a:ext cx="8520600" cy="334280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Supporting Student Success </a:t>
            </a:r>
            <a:br>
              <a:rPr lang="en-US" sz="3200" dirty="0"/>
            </a:br>
            <a:r>
              <a:rPr lang="en-US" sz="3200" dirty="0"/>
              <a:t>with </a:t>
            </a:r>
            <a:br>
              <a:rPr lang="en-US" sz="3200" dirty="0"/>
            </a:br>
            <a:r>
              <a:rPr lang="en-US" sz="3200" dirty="0"/>
              <a:t>Effective Transfer Practices</a:t>
            </a:r>
            <a:br>
              <a:rPr lang="en-US" sz="3200" dirty="0"/>
            </a:br>
            <a:br>
              <a:rPr lang="en-US" sz="2000" dirty="0"/>
            </a:br>
            <a:r>
              <a:rPr lang="en-US" sz="2000" dirty="0"/>
              <a:t>NJ-NY ACRAO Fall 2020 Virtual Conference</a:t>
            </a:r>
            <a:br>
              <a:rPr lang="en-US" sz="3200" dirty="0"/>
            </a:br>
            <a:endParaRPr sz="32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3342807"/>
            <a:ext cx="8520600" cy="2839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November 13, 2020</a:t>
            </a:r>
            <a:endParaRPr sz="1800" dirty="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663675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169817"/>
            <a:ext cx="8520600" cy="3631474"/>
          </a:xfrm>
        </p:spPr>
        <p:txBody>
          <a:bodyPr/>
          <a:lstStyle/>
          <a:p>
            <a:pPr lvl="0"/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</a:p>
          <a:p>
            <a:pPr lvl="0"/>
            <a:endParaRPr lang="en-US" dirty="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26D86F1-4E49-4AD6-850D-E3BD406E6027}"/>
              </a:ext>
            </a:extLst>
          </p:cNvPr>
          <p:cNvSpPr/>
          <p:nvPr/>
        </p:nvSpPr>
        <p:spPr>
          <a:xfrm>
            <a:off x="518634" y="801344"/>
            <a:ext cx="7651102" cy="372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8"/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What We Have Learned Through Our Conversations (2 of 5)</a:t>
            </a:r>
          </a:p>
          <a:p>
            <a:pPr lvl="8"/>
            <a:endParaRPr lang="en-US" b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  <a:hlinkClick r:id="rId4"/>
              </a:rPr>
              <a:t>https://www.nysacac.org/nysacac-student-success-project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600" b="1" dirty="0">
              <a:solidFill>
                <a:srgbClr val="222222"/>
              </a:solidFill>
              <a:latin typeface="Roboto" panose="02000000000000000000" pitchFamily="2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Framing the Issues: Common Transfer Questions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b="1" dirty="0">
              <a:solidFill>
                <a:srgbClr val="22222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2">
              <a:lnSpc>
                <a:spcPct val="107000"/>
              </a:lnSpc>
              <a:tabLst>
                <a:tab pos="457200" algn="l"/>
              </a:tabLst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1. Will I gain admission to my target transfer institution?</a:t>
            </a:r>
          </a:p>
          <a:p>
            <a:pPr lvl="2">
              <a:lnSpc>
                <a:spcPct val="107000"/>
              </a:lnSpc>
              <a:tabLst>
                <a:tab pos="457200" algn="l"/>
              </a:tabLst>
            </a:pPr>
            <a:endParaRPr lang="en-US" dirty="0">
              <a:solidFill>
                <a:srgbClr val="22222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2">
              <a:lnSpc>
                <a:spcPct val="107000"/>
              </a:lnSpc>
              <a:tabLst>
                <a:tab pos="457200" algn="l"/>
              </a:tabLst>
            </a:pPr>
            <a:r>
              <a:rPr lang="en-US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2. What academic cred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its will transfer and how long will it take to complete my degree?</a:t>
            </a:r>
          </a:p>
          <a:p>
            <a:pPr lvl="2">
              <a:lnSpc>
                <a:spcPct val="107000"/>
              </a:lnSpc>
              <a:tabLst>
                <a:tab pos="457200" algn="l"/>
              </a:tabLst>
            </a:pPr>
            <a:endParaRPr lang="en-US" dirty="0">
              <a:solidFill>
                <a:srgbClr val="22222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2">
              <a:lnSpc>
                <a:spcPct val="107000"/>
              </a:lnSpc>
              <a:tabLst>
                <a:tab pos="457200" algn="l"/>
              </a:tabLst>
            </a:pPr>
            <a:r>
              <a:rPr lang="en-US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3. How much will it cost to complete my degree?</a:t>
            </a:r>
          </a:p>
          <a:p>
            <a:pPr lvl="2">
              <a:lnSpc>
                <a:spcPct val="107000"/>
              </a:lnSpc>
              <a:tabLst>
                <a:tab pos="457200" algn="l"/>
              </a:tabLst>
            </a:pPr>
            <a:endParaRPr lang="en-US" dirty="0">
              <a:solidFill>
                <a:srgbClr val="222222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2">
              <a:lnSpc>
                <a:spcPct val="107000"/>
              </a:lnSpc>
              <a:tabLst>
                <a:tab pos="457200" algn="l"/>
              </a:tabLst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4. Will I fit into my new campus community?</a:t>
            </a:r>
            <a:endParaRPr lang="en-US" dirty="0">
              <a:solidFill>
                <a:srgbClr val="222222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88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169817"/>
            <a:ext cx="8520600" cy="3631474"/>
          </a:xfrm>
        </p:spPr>
        <p:txBody>
          <a:bodyPr/>
          <a:lstStyle/>
          <a:p>
            <a:pPr lvl="0" algn="l"/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</a:p>
          <a:p>
            <a:pPr lvl="0"/>
            <a:endParaRPr lang="en-US" dirty="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26D86F1-4E49-4AD6-850D-E3BD406E6027}"/>
              </a:ext>
            </a:extLst>
          </p:cNvPr>
          <p:cNvSpPr/>
          <p:nvPr/>
        </p:nvSpPr>
        <p:spPr>
          <a:xfrm>
            <a:off x="578595" y="915675"/>
            <a:ext cx="7651102" cy="4985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8"/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</a:rPr>
              <a:t>What We Have Learned Through Our Conversations (3 of 5)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https://www.nysacac.org/nysacac-student-success-project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b="1" dirty="0">
              <a:solidFill>
                <a:srgbClr val="222222"/>
              </a:solidFill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600" b="1" dirty="0"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The “Earlies” – Variations on a Theme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600" b="1" dirty="0">
              <a:solidFill>
                <a:srgbClr val="222222"/>
              </a:solidFill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600" dirty="0">
                <a:solidFill>
                  <a:srgbClr val="222222"/>
                </a:solidFill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		1. Early Identification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600" dirty="0">
              <a:solidFill>
                <a:srgbClr val="222222"/>
              </a:solidFill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600" dirty="0"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		2. Early Involvement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600" dirty="0">
              <a:solidFill>
                <a:srgbClr val="222222"/>
              </a:solidFill>
              <a:effectLst/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600" dirty="0">
                <a:solidFill>
                  <a:srgbClr val="222222"/>
                </a:solidFill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		3. Early Commitment</a:t>
            </a:r>
            <a:endParaRPr lang="en-US" sz="1600" dirty="0">
              <a:effectLst/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600" b="1" dirty="0">
              <a:solidFill>
                <a:srgbClr val="22222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600" b="1" dirty="0">
              <a:solidFill>
                <a:srgbClr val="22222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600" b="1" dirty="0">
              <a:solidFill>
                <a:srgbClr val="22222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600" b="1" dirty="0">
              <a:solidFill>
                <a:srgbClr val="22222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600" b="1" dirty="0">
              <a:solidFill>
                <a:srgbClr val="22222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600" b="1" dirty="0">
              <a:solidFill>
                <a:srgbClr val="22222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600" b="1" dirty="0">
              <a:solidFill>
                <a:srgbClr val="22222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600" b="1" dirty="0">
              <a:solidFill>
                <a:srgbClr val="222222"/>
              </a:solidFill>
              <a:latin typeface="Roboto" panose="02000000000000000000" pitchFamily="2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141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169817"/>
            <a:ext cx="8520600" cy="3631474"/>
          </a:xfrm>
        </p:spPr>
        <p:txBody>
          <a:bodyPr/>
          <a:lstStyle/>
          <a:p>
            <a:pPr lvl="0" algn="l"/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</a:p>
          <a:p>
            <a:pPr lvl="0"/>
            <a:endParaRPr lang="en-US" dirty="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26D86F1-4E49-4AD6-850D-E3BD406E6027}"/>
              </a:ext>
            </a:extLst>
          </p:cNvPr>
          <p:cNvSpPr/>
          <p:nvPr/>
        </p:nvSpPr>
        <p:spPr>
          <a:xfrm>
            <a:off x="653546" y="374125"/>
            <a:ext cx="7651102" cy="5792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8"/>
            <a:r>
              <a:rPr lang="en-US" b="1" dirty="0">
                <a:solidFill>
                  <a:srgbClr val="222222"/>
                </a:solidFill>
                <a:latin typeface="+mn-lt"/>
              </a:rPr>
              <a:t>What We Have Learned Through Our Conversations (4 of 5)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600" b="1" dirty="0">
              <a:solidFill>
                <a:srgbClr val="222222"/>
              </a:solidFill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>
                <a:solidFill>
                  <a:srgbClr val="222222"/>
                </a:solidFill>
                <a:latin typeface="+mn-lt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https://www.nysacac.org/nysacac-student-success-project</a:t>
            </a:r>
            <a:endParaRPr lang="en-US" dirty="0">
              <a:solidFill>
                <a:srgbClr val="222222"/>
              </a:solidFill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600" dirty="0">
              <a:solidFill>
                <a:srgbClr val="222222"/>
              </a:solidFill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b="1" dirty="0"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Samples of inhibitors to smooth transfer and student success: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600" dirty="0">
              <a:effectLst/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60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1. The </a:t>
            </a:r>
            <a:r>
              <a:rPr lang="en-US" b="1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disappearing scholarship </a:t>
            </a:r>
            <a:r>
              <a:rPr lang="en-US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award – institutional scholarship offer to a student as a prospective first-year is significantly diminished when that same student later applies to transfer from a community college.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dirty="0">
              <a:effectLst/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	2.  </a:t>
            </a:r>
            <a:r>
              <a:rPr lang="en-US" b="1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Low priority of onboarding </a:t>
            </a:r>
            <a:r>
              <a:rPr lang="en-US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community college transfer students – campus restrictions on final credit evaluation, course registration, housing, orientation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dirty="0"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	3. </a:t>
            </a:r>
            <a:r>
              <a:rPr lang="en-US" b="1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Transactions not </a:t>
            </a:r>
            <a:r>
              <a:rPr lang="en-US" b="1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lang="en-US" b="1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elations </a:t>
            </a:r>
            <a:r>
              <a:rPr lang="en-US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– lost opportunities to establish a strong relationship between transfer students and their new campus community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600" b="1" dirty="0">
              <a:solidFill>
                <a:srgbClr val="22222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600" b="1" dirty="0">
              <a:solidFill>
                <a:srgbClr val="22222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600" b="1" dirty="0">
              <a:solidFill>
                <a:srgbClr val="22222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600" b="1" dirty="0">
              <a:solidFill>
                <a:srgbClr val="22222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600" b="1" dirty="0">
              <a:solidFill>
                <a:srgbClr val="22222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600" b="1" dirty="0">
              <a:solidFill>
                <a:srgbClr val="22222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600" b="1" dirty="0">
              <a:solidFill>
                <a:srgbClr val="22222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600" b="1" dirty="0">
              <a:solidFill>
                <a:srgbClr val="222222"/>
              </a:solidFill>
              <a:latin typeface="Roboto" panose="02000000000000000000" pitchFamily="2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987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169817"/>
            <a:ext cx="8520600" cy="3631474"/>
          </a:xfrm>
        </p:spPr>
        <p:txBody>
          <a:bodyPr/>
          <a:lstStyle/>
          <a:p>
            <a:pPr lvl="0"/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</a:p>
          <a:p>
            <a:pPr lvl="0"/>
            <a:endParaRPr lang="en-US" dirty="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26D86F1-4E49-4AD6-850D-E3BD406E6027}"/>
              </a:ext>
            </a:extLst>
          </p:cNvPr>
          <p:cNvSpPr/>
          <p:nvPr/>
        </p:nvSpPr>
        <p:spPr>
          <a:xfrm>
            <a:off x="571100" y="534055"/>
            <a:ext cx="765110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8"/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What We Have Learned Through Our Conversations (5 of 5)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  <a:hlinkClick r:id="rId4"/>
              </a:rPr>
              <a:t>https://www.nysacac.org/nysacac-student-success-project</a:t>
            </a:r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b="1" dirty="0">
                <a:solidFill>
                  <a:srgbClr val="222222"/>
                </a:solidFill>
                <a:latin typeface="+mn-lt"/>
                <a:cs typeface="Arial" panose="020B0604020202020204" pitchFamily="34" charset="0"/>
              </a:rPr>
              <a:t>         Sample of Identified Best Practices</a:t>
            </a:r>
          </a:p>
          <a:p>
            <a:pPr lvl="8"/>
            <a:endParaRPr lang="en-US" b="1" dirty="0">
              <a:solidFill>
                <a:srgbClr val="222222"/>
              </a:solidFill>
              <a:latin typeface="+mn-lt"/>
              <a:cs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+mn-lt"/>
                <a:cs typeface="Arial" panose="020B0604020202020204" pitchFamily="34" charset="0"/>
              </a:rPr>
              <a:t>	1.  Financial literacy programs at SUNY-Oneonta and Syracuse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+mn-lt"/>
                <a:cs typeface="Arial" panose="020B0604020202020204" pitchFamily="34" charset="0"/>
              </a:rPr>
              <a:t>	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+mn-lt"/>
                <a:cs typeface="Arial" panose="020B0604020202020204" pitchFamily="34" charset="0"/>
              </a:rPr>
              <a:t>	2. CUNY’s ASAP initiative to support completion</a:t>
            </a:r>
          </a:p>
          <a:p>
            <a:pPr lvl="8"/>
            <a:endParaRPr lang="en-US" dirty="0">
              <a:solidFill>
                <a:srgbClr val="222222"/>
              </a:solidFill>
              <a:latin typeface="+mn-lt"/>
              <a:cs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+mn-lt"/>
                <a:cs typeface="Arial" panose="020B0604020202020204" pitchFamily="34" charset="0"/>
              </a:rPr>
              <a:t>	3. CUNY’s “What If” transfer tool</a:t>
            </a:r>
          </a:p>
          <a:p>
            <a:pPr lvl="8"/>
            <a:endParaRPr lang="en-US" dirty="0">
              <a:solidFill>
                <a:srgbClr val="222222"/>
              </a:solidFill>
              <a:latin typeface="+mn-lt"/>
              <a:cs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+mn-lt"/>
                <a:cs typeface="Arial" panose="020B0604020202020204" pitchFamily="34" charset="0"/>
              </a:rPr>
              <a:t>	4. Suffolk County CC’s “Stay on the Island” transfer initiative</a:t>
            </a:r>
          </a:p>
          <a:p>
            <a:pPr lvl="8"/>
            <a:endParaRPr lang="en-US" dirty="0">
              <a:solidFill>
                <a:srgbClr val="222222"/>
              </a:solidFill>
              <a:latin typeface="+mn-lt"/>
              <a:cs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+mn-lt"/>
                <a:cs typeface="Arial" panose="020B0604020202020204" pitchFamily="34" charset="0"/>
              </a:rPr>
              <a:t>	5. St. Francis’ “Terriers Come Home” degree completion program</a:t>
            </a:r>
          </a:p>
          <a:p>
            <a:pPr lvl="8"/>
            <a:endParaRPr lang="en-US" dirty="0">
              <a:solidFill>
                <a:srgbClr val="222222"/>
              </a:solidFill>
              <a:latin typeface="+mn-lt"/>
              <a:cs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+mn-lt"/>
                <a:cs typeface="Arial" panose="020B0604020202020204" pitchFamily="34" charset="0"/>
              </a:rPr>
              <a:t>	6.  Erie CC’s “Traveled Pathways” project</a:t>
            </a:r>
            <a:endParaRPr lang="en-US" dirty="0">
              <a:solidFill>
                <a:srgbClr val="222222"/>
              </a:solidFill>
              <a:latin typeface="+mn-lt"/>
            </a:endParaRP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952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292547"/>
          </a:xfrm>
        </p:spPr>
        <p:txBody>
          <a:bodyPr/>
          <a:lstStyle/>
          <a:p>
            <a:pPr lvl="0"/>
            <a:endParaRPr lang="en-US" sz="5400" dirty="0"/>
          </a:p>
          <a:p>
            <a:pPr lvl="0"/>
            <a:r>
              <a:rPr lang="en-US" sz="7200" dirty="0"/>
              <a:t>Discussion</a:t>
            </a: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26D86F1-4E49-4AD6-850D-E3BD406E6027}"/>
              </a:ext>
            </a:extLst>
          </p:cNvPr>
          <p:cNvSpPr/>
          <p:nvPr/>
        </p:nvSpPr>
        <p:spPr>
          <a:xfrm>
            <a:off x="521525" y="121949"/>
            <a:ext cx="76511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912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7869"/>
            <a:ext cx="8520600" cy="330303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</a:rPr>
              <a:t>Contact Information</a:t>
            </a:r>
            <a:br>
              <a:rPr lang="en-US" sz="2800" dirty="0">
                <a:solidFill>
                  <a:srgbClr val="000000"/>
                </a:solidFill>
              </a:rPr>
            </a:br>
            <a:br>
              <a:rPr lang="en-US" sz="2800" dirty="0">
                <a:solidFill>
                  <a:srgbClr val="000000"/>
                </a:solidFill>
              </a:rPr>
            </a:br>
            <a:r>
              <a:rPr lang="en-US" sz="1800" dirty="0">
                <a:solidFill>
                  <a:srgbClr val="000000"/>
                </a:solidFill>
              </a:rPr>
              <a:t>   - </a:t>
            </a:r>
            <a:r>
              <a:rPr lang="en" sz="1800" dirty="0">
                <a:solidFill>
                  <a:srgbClr val="000000"/>
                </a:solidFill>
              </a:rPr>
              <a:t>Stephanie Espina, </a:t>
            </a:r>
            <a:r>
              <a:rPr lang="en-US" sz="1800" dirty="0">
                <a:solidFill>
                  <a:srgbClr val="000000"/>
                </a:solidFill>
              </a:rPr>
              <a:t>Director of Undergraduate Admission at Adelphi University and Past-</a:t>
            </a:r>
            <a:r>
              <a:rPr lang="en" sz="1800" dirty="0">
                <a:solidFill>
                  <a:srgbClr val="000000"/>
                </a:solidFill>
              </a:rPr>
              <a:t>President </a:t>
            </a:r>
            <a:r>
              <a:rPr lang="en-US" sz="1800" dirty="0">
                <a:solidFill>
                  <a:srgbClr val="000000"/>
                </a:solidFill>
              </a:rPr>
              <a:t>of</a:t>
            </a:r>
            <a:r>
              <a:rPr lang="en" sz="1800" dirty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NYSACAC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dirty="0">
                <a:solidFill>
                  <a:srgbClr val="000000"/>
                </a:solidFill>
              </a:rPr>
              <a:t>      </a:t>
            </a:r>
            <a:r>
              <a:rPr lang="en-US" sz="1800" dirty="0">
                <a:solidFill>
                  <a:srgbClr val="000000"/>
                </a:solidFill>
                <a:hlinkClick r:id="rId3"/>
              </a:rPr>
              <a:t>sespina@adelphi.edu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br>
              <a:rPr lang="en-US" sz="1800" dirty="0">
                <a:solidFill>
                  <a:srgbClr val="000000"/>
                </a:solidFill>
              </a:rPr>
            </a:b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dirty="0">
                <a:solidFill>
                  <a:srgbClr val="000000"/>
                </a:solidFill>
              </a:rPr>
              <a:t>   - Kurt Thiede, Higher Ed Consultant and Project Manager of NYSACAC Gates Project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dirty="0">
                <a:solidFill>
                  <a:srgbClr val="000000"/>
                </a:solidFill>
              </a:rPr>
              <a:t>      </a:t>
            </a:r>
            <a:r>
              <a:rPr lang="en-US" sz="1800" dirty="0">
                <a:solidFill>
                  <a:srgbClr val="000000"/>
                </a:solidFill>
                <a:hlinkClick r:id="rId4"/>
              </a:rPr>
              <a:t>gatesproject@nysacac.org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endParaRPr sz="1800" dirty="0">
              <a:solidFill>
                <a:srgbClr val="000000"/>
              </a:solidFill>
            </a:endParaRPr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42650" y="3856575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358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endParaRPr lang="en-US" dirty="0"/>
          </a:p>
          <a:p>
            <a:pPr lvl="0"/>
            <a:endParaRPr lang="en-US" dirty="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26D86F1-4E49-4AD6-850D-E3BD406E6027}"/>
              </a:ext>
            </a:extLst>
          </p:cNvPr>
          <p:cNvSpPr/>
          <p:nvPr/>
        </p:nvSpPr>
        <p:spPr>
          <a:xfrm>
            <a:off x="746449" y="1631098"/>
            <a:ext cx="7651102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dirty="0">
                <a:solidFill>
                  <a:srgbClr val="222222"/>
                </a:solidFill>
                <a:latin typeface="Arial" panose="020B0604020202020204" pitchFamily="34" charset="0"/>
              </a:rPr>
              <a:t>Many Thanks!</a:t>
            </a:r>
            <a:endParaRPr lang="en-US" sz="7200" dirty="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 lvl="8"/>
            <a:endParaRPr lang="en-US" sz="72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017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7869"/>
            <a:ext cx="8520600" cy="330303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</a:rPr>
              <a:t>NYSACAC Representatives:</a:t>
            </a:r>
            <a:br>
              <a:rPr lang="en-US" sz="2800" dirty="0">
                <a:solidFill>
                  <a:srgbClr val="000000"/>
                </a:solidFill>
              </a:rPr>
            </a:br>
            <a:br>
              <a:rPr lang="en-US" sz="2800" dirty="0">
                <a:solidFill>
                  <a:srgbClr val="000000"/>
                </a:solidFill>
              </a:rPr>
            </a:br>
            <a:r>
              <a:rPr lang="en-US" sz="1800" dirty="0">
                <a:solidFill>
                  <a:srgbClr val="000000"/>
                </a:solidFill>
              </a:rPr>
              <a:t>   - </a:t>
            </a:r>
            <a:r>
              <a:rPr lang="en" sz="1800" dirty="0">
                <a:solidFill>
                  <a:srgbClr val="000000"/>
                </a:solidFill>
              </a:rPr>
              <a:t>Stephanie Espina, </a:t>
            </a:r>
            <a:r>
              <a:rPr lang="en-US" sz="1800" dirty="0">
                <a:solidFill>
                  <a:srgbClr val="000000"/>
                </a:solidFill>
              </a:rPr>
              <a:t>Director of Undergraduate Admission at Adelphi University and Past-</a:t>
            </a:r>
            <a:r>
              <a:rPr lang="en" sz="1800" dirty="0">
                <a:solidFill>
                  <a:srgbClr val="000000"/>
                </a:solidFill>
              </a:rPr>
              <a:t>President </a:t>
            </a:r>
            <a:r>
              <a:rPr lang="en-US" sz="1800" dirty="0">
                <a:solidFill>
                  <a:srgbClr val="000000"/>
                </a:solidFill>
              </a:rPr>
              <a:t>of</a:t>
            </a:r>
            <a:r>
              <a:rPr lang="en" sz="1800" dirty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NYSACAC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dirty="0">
                <a:solidFill>
                  <a:srgbClr val="000000"/>
                </a:solidFill>
              </a:rPr>
              <a:t>      </a:t>
            </a:r>
            <a:r>
              <a:rPr lang="en-US" sz="1800" dirty="0">
                <a:solidFill>
                  <a:srgbClr val="000000"/>
                </a:solidFill>
                <a:hlinkClick r:id="rId3"/>
              </a:rPr>
              <a:t>sespina@adelphi.edu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br>
              <a:rPr lang="en-US" sz="1800" dirty="0">
                <a:solidFill>
                  <a:srgbClr val="000000"/>
                </a:solidFill>
              </a:rPr>
            </a:b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dirty="0">
                <a:solidFill>
                  <a:srgbClr val="000000"/>
                </a:solidFill>
              </a:rPr>
              <a:t>   - Kurt Thiede, Higher Ed Consultant and Project Manager of NYSACAC Gates Project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dirty="0">
                <a:solidFill>
                  <a:srgbClr val="000000"/>
                </a:solidFill>
              </a:rPr>
              <a:t>      </a:t>
            </a:r>
            <a:r>
              <a:rPr lang="en-US" sz="1800" dirty="0">
                <a:solidFill>
                  <a:srgbClr val="000000"/>
                </a:solidFill>
                <a:hlinkClick r:id="rId4"/>
              </a:rPr>
              <a:t>gatesproject@nysacac.org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endParaRPr sz="1800" dirty="0">
              <a:solidFill>
                <a:srgbClr val="000000"/>
              </a:solidFill>
            </a:endParaRPr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42650" y="3856575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endParaRPr lang="en-US" dirty="0"/>
          </a:p>
          <a:p>
            <a:pPr lvl="0"/>
            <a:endParaRPr lang="en-US" dirty="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26D86F1-4E49-4AD6-850D-E3BD406E6027}"/>
              </a:ext>
            </a:extLst>
          </p:cNvPr>
          <p:cNvSpPr/>
          <p:nvPr/>
        </p:nvSpPr>
        <p:spPr>
          <a:xfrm>
            <a:off x="971444" y="1032241"/>
            <a:ext cx="765110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</a:rPr>
              <a:t>Why We are Here:</a:t>
            </a:r>
            <a:endParaRPr lang="en-US" sz="1600" b="1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en-US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- In late 2019 NYSACAC received a grant from the Gates Foundation</a:t>
            </a:r>
          </a:p>
          <a:p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- In 2020 NYSACAC has been working with a variety of stakeholder to: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       1. identify ways to increase student access to postsecondary education and, 	ultimately, succeed 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       2. focus on issues on ways to enhance the transfer process to meet these 	attainment and success goals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- Nj-NY ACRAO is an important resource and potential partner in this ongoing 	effort  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endParaRPr lang="en-US" dirty="0"/>
          </a:p>
          <a:p>
            <a:pPr lvl="0"/>
            <a:endParaRPr lang="en-US" dirty="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26D86F1-4E49-4AD6-850D-E3BD406E6027}"/>
              </a:ext>
            </a:extLst>
          </p:cNvPr>
          <p:cNvSpPr/>
          <p:nvPr/>
        </p:nvSpPr>
        <p:spPr>
          <a:xfrm>
            <a:off x="1181198" y="1217533"/>
            <a:ext cx="7651102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</a:rPr>
              <a:t>What We’d Like to Accomplish</a:t>
            </a:r>
          </a:p>
          <a:p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After providing a brief description of our project work to date we would like to solicit your input on: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- transfer practices that support student success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     +ways we can elevate and share these practices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- transfer practices that inhibit student success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     +ways we can address and modify these to support student success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808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endParaRPr lang="en-US" dirty="0"/>
          </a:p>
          <a:p>
            <a:pPr lvl="0"/>
            <a:endParaRPr lang="en-US" dirty="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26D86F1-4E49-4AD6-850D-E3BD406E6027}"/>
              </a:ext>
            </a:extLst>
          </p:cNvPr>
          <p:cNvSpPr/>
          <p:nvPr/>
        </p:nvSpPr>
        <p:spPr>
          <a:xfrm>
            <a:off x="939535" y="374125"/>
            <a:ext cx="7651102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3399"/>
                </a:solidFill>
                <a:latin typeface="Arial" panose="020B0604020202020204" pitchFamily="34" charset="0"/>
              </a:rPr>
              <a:t>Briefly</a:t>
            </a:r>
          </a:p>
          <a:p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The project’s activities to date: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1.  </a:t>
            </a:r>
            <a:r>
              <a:rPr 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An eight-week series of Virtual Conversations on Transfer Issues</a:t>
            </a:r>
          </a:p>
          <a:p>
            <a:pPr lvl="8"/>
            <a:r>
              <a:rPr 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	    </a:t>
            </a:r>
            <a:r>
              <a:rPr lang="en-US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</a:rPr>
              <a:t>+ transfer credits, admissions processes, orientation, 2+2 transfer pathways</a:t>
            </a:r>
          </a:p>
          <a:p>
            <a:pPr lvl="8"/>
            <a:endParaRPr lang="en-U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8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</a:rPr>
              <a:t>2.  </a:t>
            </a:r>
            <a:r>
              <a:rPr 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Two statewide Virtual Convenings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</a:rPr>
              <a:t>involving college 	admission &amp; financial aid 	staff, school counselors, policy makers, community-based organizations </a:t>
            </a:r>
            <a:r>
              <a:rPr 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3.  </a:t>
            </a:r>
            <a:r>
              <a:rPr 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Case Studies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about issues that negatively impact student success.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     + financial aid practices, access to technology, 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4.  </a:t>
            </a:r>
            <a:r>
              <a:rPr 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Best (and Transferable) Practices</a:t>
            </a:r>
            <a:r>
              <a:rPr lang="en-US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that support transfer student success.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      + longitudinal research on student success, financial literacy, “traveled        	pathways”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977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endParaRPr lang="en-US" dirty="0"/>
          </a:p>
          <a:p>
            <a:pPr lvl="0"/>
            <a:endParaRPr lang="en-US" dirty="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26D86F1-4E49-4AD6-850D-E3BD406E6027}"/>
              </a:ext>
            </a:extLst>
          </p:cNvPr>
          <p:cNvSpPr/>
          <p:nvPr/>
        </p:nvSpPr>
        <p:spPr>
          <a:xfrm>
            <a:off x="586839" y="520366"/>
            <a:ext cx="765110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</a:rPr>
              <a:t>So, Let’s Get Started: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Transfer Information to Frame Our Conversation (1 of 3)</a:t>
            </a:r>
          </a:p>
          <a:p>
            <a:pPr lvl="8"/>
            <a:endParaRPr lang="en-US" b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	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+ While steadily declining from its post-Great Recession high mark of 8.2 M (2010), 	community college enrollments continue to represent a significant pool of potential 	students for four-year institutions.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    -FA2018 – 2.4 M full-time &amp; 4.4 M part-time (AACC)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+In 2017, 23% of the 2.9 M high school graduates enrolled at two-year colleges 	(44% in four-year colleges). (NCES)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+In 2018, 35% of college students transferred – 56% of these from community 	colleges. (NCES)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789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169817"/>
            <a:ext cx="8520600" cy="3631474"/>
          </a:xfrm>
        </p:spPr>
        <p:txBody>
          <a:bodyPr/>
          <a:lstStyle/>
          <a:p>
            <a:pPr lvl="0"/>
            <a:br>
              <a:rPr lang="en-US" dirty="0"/>
            </a:br>
            <a:br>
              <a:rPr lang="en-US" dirty="0"/>
            </a:br>
            <a:endParaRPr lang="en-US" dirty="0"/>
          </a:p>
          <a:p>
            <a:pPr lvl="0"/>
            <a:endParaRPr lang="en-US" dirty="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26D86F1-4E49-4AD6-850D-E3BD406E6027}"/>
              </a:ext>
            </a:extLst>
          </p:cNvPr>
          <p:cNvSpPr/>
          <p:nvPr/>
        </p:nvSpPr>
        <p:spPr>
          <a:xfrm>
            <a:off x="541120" y="374125"/>
            <a:ext cx="7651102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</a:rPr>
              <a:t>So, Let’s Get Started: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Transfer Information to Frame Our Conversation (2 of 3)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+In a 2014 NCES report on credit transferability the following observations were 	made:	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    - the transfer of credits for students moving from 2-yr -&gt; 4-yr colleges (vertical 	    	transfer) was more favorable when compared to: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    - transfer from 2-yr -&gt; 2-yr colleges, 4-yr -&gt; 2-yr colleges, or 4-yr- 4-yr colleges. 							     (NCES)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+In a 2019 report on college student persistence, the Jack Kent Cooke Foundation 	showed that community college students transferring into selective colleges 	graduated at a higher rate (75%) than native students (73%) and 4-year college 	transfers (61%).  In this same report, the Foundation estimated that annually more 	than 50,000 high-achieving community college students from low-SES 	backgrounds do </a:t>
            </a:r>
            <a:r>
              <a:rPr lang="en-US" u="sng" dirty="0">
                <a:solidFill>
                  <a:srgbClr val="222222"/>
                </a:solidFill>
                <a:latin typeface="Arial" panose="020B0604020202020204" pitchFamily="34" charset="0"/>
              </a:rPr>
              <a:t>not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transfer to complete a baccalaureate degree.  (JCKF)  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825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169817"/>
            <a:ext cx="8520600" cy="3631474"/>
          </a:xfrm>
        </p:spPr>
        <p:txBody>
          <a:bodyPr/>
          <a:lstStyle/>
          <a:p>
            <a:pPr lvl="0" algn="l"/>
            <a:br>
              <a:rPr lang="en-US" dirty="0"/>
            </a:br>
            <a:r>
              <a:rPr lang="en-US" dirty="0"/>
              <a:t>     		</a:t>
            </a:r>
            <a:br>
              <a:rPr lang="en-US" dirty="0"/>
            </a:br>
            <a:r>
              <a:rPr lang="en-US" dirty="0"/>
              <a:t>	</a:t>
            </a:r>
          </a:p>
          <a:p>
            <a:pPr lvl="0" algn="l"/>
            <a:r>
              <a:rPr lang="en-US" dirty="0"/>
              <a:t>	</a:t>
            </a: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26D86F1-4E49-4AD6-850D-E3BD406E6027}"/>
              </a:ext>
            </a:extLst>
          </p:cNvPr>
          <p:cNvSpPr/>
          <p:nvPr/>
        </p:nvSpPr>
        <p:spPr>
          <a:xfrm>
            <a:off x="311699" y="176683"/>
            <a:ext cx="8435061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</a:rPr>
              <a:t>So, Let’s Get Started: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Transfer Information to Frame Our Conversation (3 of 3)</a:t>
            </a:r>
          </a:p>
          <a:p>
            <a:pPr lvl="8"/>
            <a:r>
              <a:rPr 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       From October 2020 IHE survey of CC and 4-year college leadership – high level findings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+ officials at 4-year institutions believe that their schools are effective 	in working with transfer 	students, CC officials don’t necessarily agree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+ similarly, CC officials give themselves higher ratings in this regard than do their colleagues 	at 4-year schools, even so CC officials don’t rate themselves very highly 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   	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+ officials from 4-year schools (66% private/44% public) say that transfer students are 	informed of their approved academic credits in two weeks or less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     + 60% of CC officials say it takes at least two weeks; 20% say it takes at least a month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+  an overwhelming number of CC and 4-years officials agree that a centralized system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to determine transfer credit works best for students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     + however, 4-year officials are 2-3 times more likely to believe that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      faculty experts are effective arbiters of what works best within</a:t>
            </a: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      their particular academic department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</a:t>
            </a: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8"/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507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169817"/>
            <a:ext cx="8520600" cy="3631474"/>
          </a:xfrm>
        </p:spPr>
        <p:txBody>
          <a:bodyPr/>
          <a:lstStyle/>
          <a:p>
            <a:pPr lvl="0"/>
            <a:br>
              <a:rPr lang="en-US" dirty="0"/>
            </a:br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		</a:t>
            </a: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26D86F1-4E49-4AD6-850D-E3BD406E6027}"/>
              </a:ext>
            </a:extLst>
          </p:cNvPr>
          <p:cNvSpPr/>
          <p:nvPr/>
        </p:nvSpPr>
        <p:spPr>
          <a:xfrm>
            <a:off x="541120" y="799057"/>
            <a:ext cx="765110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8"/>
            <a:endParaRPr lang="en-US" dirty="0">
              <a:solidFill>
                <a:srgbClr val="222222"/>
              </a:solidFill>
              <a:latin typeface="+mn-lt"/>
            </a:endParaRPr>
          </a:p>
          <a:p>
            <a:pPr lvl="8"/>
            <a:r>
              <a:rPr lang="en-US" b="1" dirty="0">
                <a:solidFill>
                  <a:srgbClr val="222222"/>
                </a:solidFill>
                <a:latin typeface="+mn-lt"/>
              </a:rPr>
              <a:t>What We Have Learned Through Our Conversations (1 of 5)</a:t>
            </a:r>
          </a:p>
          <a:p>
            <a:pPr lvl="8"/>
            <a:endParaRPr lang="en-US" dirty="0">
              <a:solidFill>
                <a:srgbClr val="222222"/>
              </a:solidFill>
              <a:latin typeface="+mn-lt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+mn-lt"/>
                <a:hlinkClick r:id="rId4"/>
              </a:rPr>
              <a:t>https://www.nysacac.org/nysacac-student-success-project</a:t>
            </a:r>
            <a:endParaRPr lang="en-US" dirty="0">
              <a:solidFill>
                <a:srgbClr val="222222"/>
              </a:solidFill>
              <a:latin typeface="+mn-lt"/>
            </a:endParaRPr>
          </a:p>
          <a:p>
            <a:pPr lvl="8"/>
            <a:endParaRPr lang="en-US" dirty="0">
              <a:solidFill>
                <a:srgbClr val="222222"/>
              </a:solidFill>
              <a:latin typeface="+mn-lt"/>
            </a:endParaRPr>
          </a:p>
          <a:p>
            <a:pPr lvl="8" algn="ctr"/>
            <a:r>
              <a:rPr lang="en-US" sz="1400" b="1" u="sng" dirty="0">
                <a:solidFill>
                  <a:srgbClr val="222222"/>
                </a:solidFill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“Transfer should not be a consolation prize.”</a:t>
            </a:r>
          </a:p>
          <a:p>
            <a:pPr lvl="8" algn="ctr"/>
            <a:endParaRPr lang="en-US" sz="1400" b="1" u="sng" dirty="0">
              <a:solidFill>
                <a:srgbClr val="222222"/>
              </a:solidFill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8"/>
            <a:endParaRPr lang="en-US" dirty="0">
              <a:solidFill>
                <a:srgbClr val="222222"/>
              </a:solidFill>
              <a:latin typeface="+mn-lt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+mn-lt"/>
              </a:rPr>
              <a:t>Three themes emerged from the Virtual Conversations, NYSACAC Conference, and Virtual Convenings:</a:t>
            </a:r>
          </a:p>
          <a:p>
            <a:pPr lvl="8"/>
            <a:endParaRPr lang="en-US" dirty="0">
              <a:solidFill>
                <a:srgbClr val="222222"/>
              </a:solidFill>
              <a:latin typeface="+mn-lt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+mn-lt"/>
              </a:rPr>
              <a:t>	1. Consideration</a:t>
            </a:r>
          </a:p>
          <a:p>
            <a:pPr lvl="8"/>
            <a:endParaRPr lang="en-US" dirty="0">
              <a:solidFill>
                <a:srgbClr val="222222"/>
              </a:solidFill>
              <a:latin typeface="+mn-lt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+mn-lt"/>
              </a:rPr>
              <a:t>	2. Collaboration</a:t>
            </a:r>
          </a:p>
          <a:p>
            <a:pPr lvl="8"/>
            <a:endParaRPr lang="en-US" dirty="0">
              <a:solidFill>
                <a:srgbClr val="222222"/>
              </a:solidFill>
              <a:latin typeface="+mn-lt"/>
            </a:endParaRPr>
          </a:p>
          <a:p>
            <a:pPr lvl="8"/>
            <a:r>
              <a:rPr lang="en-US" dirty="0">
                <a:solidFill>
                  <a:srgbClr val="222222"/>
                </a:solidFill>
                <a:latin typeface="+mn-lt"/>
              </a:rPr>
              <a:t>	3. Communication	</a:t>
            </a:r>
          </a:p>
          <a:p>
            <a:pPr lvl="8"/>
            <a:endParaRPr lang="en-US" dirty="0">
              <a:solidFill>
                <a:srgbClr val="222222"/>
              </a:solidFill>
              <a:latin typeface="+mn-lt"/>
            </a:endParaRPr>
          </a:p>
          <a:p>
            <a:pPr lvl="8"/>
            <a:endParaRPr lang="en-US" dirty="0">
              <a:solidFill>
                <a:srgbClr val="222222"/>
              </a:solidFill>
              <a:latin typeface="+mn-lt"/>
            </a:endParaRPr>
          </a:p>
          <a:p>
            <a:pPr lvl="8"/>
            <a:endParaRPr lang="en-US" dirty="0">
              <a:solidFill>
                <a:srgbClr val="22222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2356378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</TotalTime>
  <Words>1338</Words>
  <Application>Microsoft Office PowerPoint</Application>
  <PresentationFormat>On-screen Show (16:9)</PresentationFormat>
  <Paragraphs>168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Roboto</vt:lpstr>
      <vt:lpstr>Simple Light</vt:lpstr>
      <vt:lpstr>       Supporting Student Success  with  Effective Transfer Practices  NJ-NY ACRAO Fall 2020 Virtual Conference </vt:lpstr>
      <vt:lpstr>NYSACAC Representatives:     - Stephanie Espina, Director of Undergraduate Admission at Adelphi University and Past-President of NYSACAC       sespina@adelphi.edu      - Kurt Thiede, Higher Ed Consultant and Project Manager of NYSACAC Gates Project       gatesproject@nysacac.org </vt:lpstr>
      <vt:lpstr> </vt:lpstr>
      <vt:lpstr> </vt:lpstr>
      <vt:lpstr> </vt:lpstr>
      <vt:lpstr> </vt:lpstr>
      <vt:lpstr>   </vt:lpstr>
      <vt:lpstr>            </vt:lpstr>
      <vt:lpstr>     </vt:lpstr>
      <vt:lpstr>    </vt:lpstr>
      <vt:lpstr>    </vt:lpstr>
      <vt:lpstr>    </vt:lpstr>
      <vt:lpstr>    </vt:lpstr>
      <vt:lpstr> Discussion</vt:lpstr>
      <vt:lpstr>Contact Information     - Stephanie Espina, Director of Undergraduate Admission at Adelphi University and Past-President of NYSACAC       sespina@adelphi.edu      - Kurt Thiede, Higher Ed Consultant and Project Manager of NYSACAC Gates Project       gatesproject@nysacac.org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NYSACAC General Membership Meeting</dc:title>
  <dc:creator>NYSACAC</dc:creator>
  <cp:lastModifiedBy>Kurt Thiede</cp:lastModifiedBy>
  <cp:revision>1</cp:revision>
  <dcterms:modified xsi:type="dcterms:W3CDTF">2020-11-13T14:03:04Z</dcterms:modified>
</cp:coreProperties>
</file>