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451" r:id="rId4"/>
    <p:sldId id="471" r:id="rId5"/>
    <p:sldId id="472" r:id="rId6"/>
    <p:sldId id="454" r:id="rId7"/>
    <p:sldId id="473" r:id="rId8"/>
    <p:sldId id="474" r:id="rId9"/>
    <p:sldId id="475" r:id="rId10"/>
    <p:sldId id="476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Default Section" id="{797071D6-06B7-4AF6-B4DE-57FEA4AD65C7}">
          <p14:sldIdLst>
            <p14:sldId id="256"/>
            <p14:sldId id="257"/>
            <p14:sldId id="451"/>
            <p14:sldId id="471"/>
            <p14:sldId id="472"/>
            <p14:sldId id="454"/>
            <p14:sldId id="473"/>
            <p14:sldId id="474"/>
            <p14:sldId id="475"/>
            <p14:sldId id="4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994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urt Thiede" userId="ca64d8fda34641f0" providerId="LiveId" clId="{25437080-B20D-442E-A52B-30D6202A6831}"/>
    <pc:docChg chg="undo custSel addSld delSld modSld modSection">
      <pc:chgData name="Kurt Thiede" userId="ca64d8fda34641f0" providerId="LiveId" clId="{25437080-B20D-442E-A52B-30D6202A6831}" dt="2021-12-08T19:36:50.149" v="3521" actId="255"/>
      <pc:docMkLst>
        <pc:docMk/>
      </pc:docMkLst>
      <pc:sldChg chg="modSp mod">
        <pc:chgData name="Kurt Thiede" userId="ca64d8fda34641f0" providerId="LiveId" clId="{25437080-B20D-442E-A52B-30D6202A6831}" dt="2021-12-08T19:36:50.149" v="3521" actId="255"/>
        <pc:sldMkLst>
          <pc:docMk/>
          <pc:sldMk cId="0" sldId="256"/>
        </pc:sldMkLst>
        <pc:spChg chg="mod">
          <ac:chgData name="Kurt Thiede" userId="ca64d8fda34641f0" providerId="LiveId" clId="{25437080-B20D-442E-A52B-30D6202A6831}" dt="2021-12-05T17:58:35.363" v="3031" actId="2711"/>
          <ac:spMkLst>
            <pc:docMk/>
            <pc:sldMk cId="0" sldId="256"/>
            <ac:spMk id="54" creationId="{00000000-0000-0000-0000-000000000000}"/>
          </ac:spMkLst>
        </pc:spChg>
        <pc:spChg chg="mod">
          <ac:chgData name="Kurt Thiede" userId="ca64d8fda34641f0" providerId="LiveId" clId="{25437080-B20D-442E-A52B-30D6202A6831}" dt="2021-12-08T19:36:50.149" v="3521" actId="255"/>
          <ac:spMkLst>
            <pc:docMk/>
            <pc:sldMk cId="0" sldId="256"/>
            <ac:spMk id="55" creationId="{00000000-0000-0000-0000-000000000000}"/>
          </ac:spMkLst>
        </pc:spChg>
      </pc:sldChg>
      <pc:sldChg chg="modSp mod">
        <pc:chgData name="Kurt Thiede" userId="ca64d8fda34641f0" providerId="LiveId" clId="{25437080-B20D-442E-A52B-30D6202A6831}" dt="2021-12-05T17:52:29.594" v="2983" actId="14100"/>
        <pc:sldMkLst>
          <pc:docMk/>
          <pc:sldMk cId="0" sldId="257"/>
        </pc:sldMkLst>
        <pc:spChg chg="mod">
          <ac:chgData name="Kurt Thiede" userId="ca64d8fda34641f0" providerId="LiveId" clId="{25437080-B20D-442E-A52B-30D6202A6831}" dt="2021-12-05T17:52:29.594" v="2983" actId="14100"/>
          <ac:spMkLst>
            <pc:docMk/>
            <pc:sldMk cId="0" sldId="257"/>
            <ac:spMk id="2" creationId="{D45D66AA-3ECB-4F23-B116-BF0A822F18DA}"/>
          </ac:spMkLst>
        </pc:spChg>
        <pc:spChg chg="mod">
          <ac:chgData name="Kurt Thiede" userId="ca64d8fda34641f0" providerId="LiveId" clId="{25437080-B20D-442E-A52B-30D6202A6831}" dt="2021-12-05T17:47:59.916" v="2964" actId="20577"/>
          <ac:spMkLst>
            <pc:docMk/>
            <pc:sldMk cId="0" sldId="257"/>
            <ac:spMk id="3" creationId="{6BBA49F1-7CC9-4440-9E84-020A8B347DEE}"/>
          </ac:spMkLst>
        </pc:spChg>
        <pc:spChg chg="mod">
          <ac:chgData name="Kurt Thiede" userId="ca64d8fda34641f0" providerId="LiveId" clId="{25437080-B20D-442E-A52B-30D6202A6831}" dt="2021-12-04T18:04:41.691" v="243" actId="255"/>
          <ac:spMkLst>
            <pc:docMk/>
            <pc:sldMk cId="0" sldId="257"/>
            <ac:spMk id="4" creationId="{C9424D22-1855-4EB8-B430-2509C7A4E512}"/>
          </ac:spMkLst>
        </pc:spChg>
      </pc:sldChg>
      <pc:sldChg chg="del">
        <pc:chgData name="Kurt Thiede" userId="ca64d8fda34641f0" providerId="LiveId" clId="{25437080-B20D-442E-A52B-30D6202A6831}" dt="2021-12-05T17:56:12.853" v="3013" actId="2696"/>
        <pc:sldMkLst>
          <pc:docMk/>
          <pc:sldMk cId="3076189847" sldId="426"/>
        </pc:sldMkLst>
      </pc:sldChg>
      <pc:sldChg chg="del">
        <pc:chgData name="Kurt Thiede" userId="ca64d8fda34641f0" providerId="LiveId" clId="{25437080-B20D-442E-A52B-30D6202A6831}" dt="2021-12-05T17:56:19.347" v="3014" actId="2696"/>
        <pc:sldMkLst>
          <pc:docMk/>
          <pc:sldMk cId="2961794067" sldId="437"/>
        </pc:sldMkLst>
      </pc:sldChg>
      <pc:sldChg chg="del">
        <pc:chgData name="Kurt Thiede" userId="ca64d8fda34641f0" providerId="LiveId" clId="{25437080-B20D-442E-A52B-30D6202A6831}" dt="2021-12-05T17:56:23.522" v="3015" actId="2696"/>
        <pc:sldMkLst>
          <pc:docMk/>
          <pc:sldMk cId="4215894642" sldId="438"/>
        </pc:sldMkLst>
      </pc:sldChg>
      <pc:sldChg chg="del">
        <pc:chgData name="Kurt Thiede" userId="ca64d8fda34641f0" providerId="LiveId" clId="{25437080-B20D-442E-A52B-30D6202A6831}" dt="2021-12-05T17:56:27.667" v="3016" actId="2696"/>
        <pc:sldMkLst>
          <pc:docMk/>
          <pc:sldMk cId="2664737398" sldId="443"/>
        </pc:sldMkLst>
      </pc:sldChg>
      <pc:sldChg chg="modSp mod">
        <pc:chgData name="Kurt Thiede" userId="ca64d8fda34641f0" providerId="LiveId" clId="{25437080-B20D-442E-A52B-30D6202A6831}" dt="2021-12-08T16:13:19.758" v="3235" actId="113"/>
        <pc:sldMkLst>
          <pc:docMk/>
          <pc:sldMk cId="3533992603" sldId="451"/>
        </pc:sldMkLst>
        <pc:spChg chg="mod">
          <ac:chgData name="Kurt Thiede" userId="ca64d8fda34641f0" providerId="LiveId" clId="{25437080-B20D-442E-A52B-30D6202A6831}" dt="2021-12-05T17:52:45.572" v="2984" actId="14100"/>
          <ac:spMkLst>
            <pc:docMk/>
            <pc:sldMk cId="3533992603" sldId="451"/>
            <ac:spMk id="2" creationId="{D45D66AA-3ECB-4F23-B116-BF0A822F18DA}"/>
          </ac:spMkLst>
        </pc:spChg>
        <pc:spChg chg="mod">
          <ac:chgData name="Kurt Thiede" userId="ca64d8fda34641f0" providerId="LiveId" clId="{25437080-B20D-442E-A52B-30D6202A6831}" dt="2021-12-08T16:13:19.758" v="3235" actId="113"/>
          <ac:spMkLst>
            <pc:docMk/>
            <pc:sldMk cId="3533992603" sldId="451"/>
            <ac:spMk id="3" creationId="{6BBA49F1-7CC9-4440-9E84-020A8B347DEE}"/>
          </ac:spMkLst>
        </pc:spChg>
      </pc:sldChg>
      <pc:sldChg chg="del">
        <pc:chgData name="Kurt Thiede" userId="ca64d8fda34641f0" providerId="LiveId" clId="{25437080-B20D-442E-A52B-30D6202A6831}" dt="2021-12-05T17:57:40.123" v="3026" actId="2696"/>
        <pc:sldMkLst>
          <pc:docMk/>
          <pc:sldMk cId="3947997096" sldId="452"/>
        </pc:sldMkLst>
      </pc:sldChg>
      <pc:sldChg chg="del">
        <pc:chgData name="Kurt Thiede" userId="ca64d8fda34641f0" providerId="LiveId" clId="{25437080-B20D-442E-A52B-30D6202A6831}" dt="2021-12-05T17:57:07.659" v="3021" actId="2696"/>
        <pc:sldMkLst>
          <pc:docMk/>
          <pc:sldMk cId="2566116939" sldId="453"/>
        </pc:sldMkLst>
      </pc:sldChg>
      <pc:sldChg chg="modSp mod">
        <pc:chgData name="Kurt Thiede" userId="ca64d8fda34641f0" providerId="LiveId" clId="{25437080-B20D-442E-A52B-30D6202A6831}" dt="2021-12-08T18:51:34.703" v="3425" actId="255"/>
        <pc:sldMkLst>
          <pc:docMk/>
          <pc:sldMk cId="404667074" sldId="454"/>
        </pc:sldMkLst>
        <pc:spChg chg="mod">
          <ac:chgData name="Kurt Thiede" userId="ca64d8fda34641f0" providerId="LiveId" clId="{25437080-B20D-442E-A52B-30D6202A6831}" dt="2021-12-05T17:53:32.592" v="2991" actId="14100"/>
          <ac:spMkLst>
            <pc:docMk/>
            <pc:sldMk cId="404667074" sldId="454"/>
            <ac:spMk id="2" creationId="{D45D66AA-3ECB-4F23-B116-BF0A822F18DA}"/>
          </ac:spMkLst>
        </pc:spChg>
        <pc:spChg chg="mod">
          <ac:chgData name="Kurt Thiede" userId="ca64d8fda34641f0" providerId="LiveId" clId="{25437080-B20D-442E-A52B-30D6202A6831}" dt="2021-12-08T18:51:34.703" v="3425" actId="255"/>
          <ac:spMkLst>
            <pc:docMk/>
            <pc:sldMk cId="404667074" sldId="454"/>
            <ac:spMk id="3" creationId="{6BBA49F1-7CC9-4440-9E84-020A8B347DEE}"/>
          </ac:spMkLst>
        </pc:spChg>
        <pc:spChg chg="mod">
          <ac:chgData name="Kurt Thiede" userId="ca64d8fda34641f0" providerId="LiveId" clId="{25437080-B20D-442E-A52B-30D6202A6831}" dt="2021-12-05T17:53:42.494" v="2992" actId="1076"/>
          <ac:spMkLst>
            <pc:docMk/>
            <pc:sldMk cId="404667074" sldId="454"/>
            <ac:spMk id="4" creationId="{C9424D22-1855-4EB8-B430-2509C7A4E512}"/>
          </ac:spMkLst>
        </pc:spChg>
      </pc:sldChg>
      <pc:sldChg chg="del">
        <pc:chgData name="Kurt Thiede" userId="ca64d8fda34641f0" providerId="LiveId" clId="{25437080-B20D-442E-A52B-30D6202A6831}" dt="2021-12-05T17:56:43.932" v="3017" actId="2696"/>
        <pc:sldMkLst>
          <pc:docMk/>
          <pc:sldMk cId="1715291511" sldId="455"/>
        </pc:sldMkLst>
      </pc:sldChg>
      <pc:sldChg chg="del">
        <pc:chgData name="Kurt Thiede" userId="ca64d8fda34641f0" providerId="LiveId" clId="{25437080-B20D-442E-A52B-30D6202A6831}" dt="2021-12-05T17:56:54.232" v="3019" actId="2696"/>
        <pc:sldMkLst>
          <pc:docMk/>
          <pc:sldMk cId="2983547788" sldId="457"/>
        </pc:sldMkLst>
      </pc:sldChg>
      <pc:sldChg chg="del">
        <pc:chgData name="Kurt Thiede" userId="ca64d8fda34641f0" providerId="LiveId" clId="{25437080-B20D-442E-A52B-30D6202A6831}" dt="2021-12-05T17:57:35.993" v="3025" actId="2696"/>
        <pc:sldMkLst>
          <pc:docMk/>
          <pc:sldMk cId="4165065268" sldId="458"/>
        </pc:sldMkLst>
      </pc:sldChg>
      <pc:sldChg chg="del">
        <pc:chgData name="Kurt Thiede" userId="ca64d8fda34641f0" providerId="LiveId" clId="{25437080-B20D-442E-A52B-30D6202A6831}" dt="2021-12-05T17:57:44.513" v="3027" actId="2696"/>
        <pc:sldMkLst>
          <pc:docMk/>
          <pc:sldMk cId="1228282426" sldId="459"/>
        </pc:sldMkLst>
      </pc:sldChg>
      <pc:sldChg chg="del">
        <pc:chgData name="Kurt Thiede" userId="ca64d8fda34641f0" providerId="LiveId" clId="{25437080-B20D-442E-A52B-30D6202A6831}" dt="2021-12-05T17:57:47.784" v="3028" actId="2696"/>
        <pc:sldMkLst>
          <pc:docMk/>
          <pc:sldMk cId="1150980818" sldId="460"/>
        </pc:sldMkLst>
      </pc:sldChg>
      <pc:sldChg chg="del">
        <pc:chgData name="Kurt Thiede" userId="ca64d8fda34641f0" providerId="LiveId" clId="{25437080-B20D-442E-A52B-30D6202A6831}" dt="2021-12-05T17:56:47.924" v="3018" actId="2696"/>
        <pc:sldMkLst>
          <pc:docMk/>
          <pc:sldMk cId="584267057" sldId="462"/>
        </pc:sldMkLst>
      </pc:sldChg>
      <pc:sldChg chg="del">
        <pc:chgData name="Kurt Thiede" userId="ca64d8fda34641f0" providerId="LiveId" clId="{25437080-B20D-442E-A52B-30D6202A6831}" dt="2021-12-05T17:56:57.858" v="3020" actId="2696"/>
        <pc:sldMkLst>
          <pc:docMk/>
          <pc:sldMk cId="3967561155" sldId="464"/>
        </pc:sldMkLst>
      </pc:sldChg>
      <pc:sldChg chg="del">
        <pc:chgData name="Kurt Thiede" userId="ca64d8fda34641f0" providerId="LiveId" clId="{25437080-B20D-442E-A52B-30D6202A6831}" dt="2021-12-05T17:57:19.887" v="3022" actId="2696"/>
        <pc:sldMkLst>
          <pc:docMk/>
          <pc:sldMk cId="3339153583" sldId="465"/>
        </pc:sldMkLst>
      </pc:sldChg>
      <pc:sldChg chg="del">
        <pc:chgData name="Kurt Thiede" userId="ca64d8fda34641f0" providerId="LiveId" clId="{25437080-B20D-442E-A52B-30D6202A6831}" dt="2021-12-05T17:57:24.770" v="3023" actId="2696"/>
        <pc:sldMkLst>
          <pc:docMk/>
          <pc:sldMk cId="4182670980" sldId="466"/>
        </pc:sldMkLst>
      </pc:sldChg>
      <pc:sldChg chg="del">
        <pc:chgData name="Kurt Thiede" userId="ca64d8fda34641f0" providerId="LiveId" clId="{25437080-B20D-442E-A52B-30D6202A6831}" dt="2021-12-05T17:57:28.503" v="3024" actId="2696"/>
        <pc:sldMkLst>
          <pc:docMk/>
          <pc:sldMk cId="1370010730" sldId="467"/>
        </pc:sldMkLst>
      </pc:sldChg>
      <pc:sldChg chg="del">
        <pc:chgData name="Kurt Thiede" userId="ca64d8fda34641f0" providerId="LiveId" clId="{25437080-B20D-442E-A52B-30D6202A6831}" dt="2021-12-05T17:57:52.307" v="3029" actId="2696"/>
        <pc:sldMkLst>
          <pc:docMk/>
          <pc:sldMk cId="793942261" sldId="468"/>
        </pc:sldMkLst>
      </pc:sldChg>
      <pc:sldChg chg="del">
        <pc:chgData name="Kurt Thiede" userId="ca64d8fda34641f0" providerId="LiveId" clId="{25437080-B20D-442E-A52B-30D6202A6831}" dt="2021-12-05T17:57:55.820" v="3030" actId="2696"/>
        <pc:sldMkLst>
          <pc:docMk/>
          <pc:sldMk cId="3941425812" sldId="470"/>
        </pc:sldMkLst>
      </pc:sldChg>
      <pc:sldChg chg="modSp mod">
        <pc:chgData name="Kurt Thiede" userId="ca64d8fda34641f0" providerId="LiveId" clId="{25437080-B20D-442E-A52B-30D6202A6831}" dt="2021-12-05T23:35:41.253" v="3073" actId="255"/>
        <pc:sldMkLst>
          <pc:docMk/>
          <pc:sldMk cId="2866997283" sldId="471"/>
        </pc:sldMkLst>
        <pc:spChg chg="mod">
          <ac:chgData name="Kurt Thiede" userId="ca64d8fda34641f0" providerId="LiveId" clId="{25437080-B20D-442E-A52B-30D6202A6831}" dt="2021-12-05T17:53:06.706" v="2990" actId="14100"/>
          <ac:spMkLst>
            <pc:docMk/>
            <pc:sldMk cId="2866997283" sldId="471"/>
            <ac:spMk id="2" creationId="{D45D66AA-3ECB-4F23-B116-BF0A822F18DA}"/>
          </ac:spMkLst>
        </pc:spChg>
        <pc:spChg chg="mod">
          <ac:chgData name="Kurt Thiede" userId="ca64d8fda34641f0" providerId="LiveId" clId="{25437080-B20D-442E-A52B-30D6202A6831}" dt="2021-12-05T23:35:41.253" v="3073" actId="255"/>
          <ac:spMkLst>
            <pc:docMk/>
            <pc:sldMk cId="2866997283" sldId="471"/>
            <ac:spMk id="3" creationId="{6BBA49F1-7CC9-4440-9E84-020A8B347DEE}"/>
          </ac:spMkLst>
        </pc:spChg>
      </pc:sldChg>
      <pc:sldChg chg="modSp mod">
        <pc:chgData name="Kurt Thiede" userId="ca64d8fda34641f0" providerId="LiveId" clId="{25437080-B20D-442E-A52B-30D6202A6831}" dt="2021-12-05T17:59:56.507" v="3034" actId="2711"/>
        <pc:sldMkLst>
          <pc:docMk/>
          <pc:sldMk cId="1591976671" sldId="472"/>
        </pc:sldMkLst>
        <pc:spChg chg="mod">
          <ac:chgData name="Kurt Thiede" userId="ca64d8fda34641f0" providerId="LiveId" clId="{25437080-B20D-442E-A52B-30D6202A6831}" dt="2021-12-05T17:52:02.340" v="2981" actId="14100"/>
          <ac:spMkLst>
            <pc:docMk/>
            <pc:sldMk cId="1591976671" sldId="472"/>
            <ac:spMk id="2" creationId="{D45D66AA-3ECB-4F23-B116-BF0A822F18DA}"/>
          </ac:spMkLst>
        </pc:spChg>
        <pc:spChg chg="mod">
          <ac:chgData name="Kurt Thiede" userId="ca64d8fda34641f0" providerId="LiveId" clId="{25437080-B20D-442E-A52B-30D6202A6831}" dt="2021-12-05T17:59:56.507" v="3034" actId="2711"/>
          <ac:spMkLst>
            <pc:docMk/>
            <pc:sldMk cId="1591976671" sldId="472"/>
            <ac:spMk id="3" creationId="{6BBA49F1-7CC9-4440-9E84-020A8B347DEE}"/>
          </ac:spMkLst>
        </pc:spChg>
      </pc:sldChg>
      <pc:sldChg chg="modSp add mod">
        <pc:chgData name="Kurt Thiede" userId="ca64d8fda34641f0" providerId="LiveId" clId="{25437080-B20D-442E-A52B-30D6202A6831}" dt="2021-12-08T16:15:20.928" v="3247" actId="313"/>
        <pc:sldMkLst>
          <pc:docMk/>
          <pc:sldMk cId="2884595792" sldId="473"/>
        </pc:sldMkLst>
        <pc:spChg chg="mod">
          <ac:chgData name="Kurt Thiede" userId="ca64d8fda34641f0" providerId="LiveId" clId="{25437080-B20D-442E-A52B-30D6202A6831}" dt="2021-12-05T17:49:06.696" v="2968" actId="1076"/>
          <ac:spMkLst>
            <pc:docMk/>
            <pc:sldMk cId="2884595792" sldId="473"/>
            <ac:spMk id="2" creationId="{D45D66AA-3ECB-4F23-B116-BF0A822F18DA}"/>
          </ac:spMkLst>
        </pc:spChg>
        <pc:spChg chg="mod">
          <ac:chgData name="Kurt Thiede" userId="ca64d8fda34641f0" providerId="LiveId" clId="{25437080-B20D-442E-A52B-30D6202A6831}" dt="2021-12-08T16:15:20.928" v="3247" actId="313"/>
          <ac:spMkLst>
            <pc:docMk/>
            <pc:sldMk cId="2884595792" sldId="473"/>
            <ac:spMk id="3" creationId="{6BBA49F1-7CC9-4440-9E84-020A8B347DEE}"/>
          </ac:spMkLst>
        </pc:spChg>
        <pc:spChg chg="mod">
          <ac:chgData name="Kurt Thiede" userId="ca64d8fda34641f0" providerId="LiveId" clId="{25437080-B20D-442E-A52B-30D6202A6831}" dt="2021-12-05T17:48:50.638" v="2966" actId="255"/>
          <ac:spMkLst>
            <pc:docMk/>
            <pc:sldMk cId="2884595792" sldId="473"/>
            <ac:spMk id="4" creationId="{C9424D22-1855-4EB8-B430-2509C7A4E512}"/>
          </ac:spMkLst>
        </pc:spChg>
      </pc:sldChg>
      <pc:sldChg chg="modSp add mod">
        <pc:chgData name="Kurt Thiede" userId="ca64d8fda34641f0" providerId="LiveId" clId="{25437080-B20D-442E-A52B-30D6202A6831}" dt="2021-12-08T16:16:03.609" v="3253" actId="20577"/>
        <pc:sldMkLst>
          <pc:docMk/>
          <pc:sldMk cId="982918690" sldId="474"/>
        </pc:sldMkLst>
        <pc:spChg chg="mod">
          <ac:chgData name="Kurt Thiede" userId="ca64d8fda34641f0" providerId="LiveId" clId="{25437080-B20D-442E-A52B-30D6202A6831}" dt="2021-12-05T17:49:25.333" v="2970" actId="1076"/>
          <ac:spMkLst>
            <pc:docMk/>
            <pc:sldMk cId="982918690" sldId="474"/>
            <ac:spMk id="2" creationId="{D45D66AA-3ECB-4F23-B116-BF0A822F18DA}"/>
          </ac:spMkLst>
        </pc:spChg>
        <pc:spChg chg="mod">
          <ac:chgData name="Kurt Thiede" userId="ca64d8fda34641f0" providerId="LiveId" clId="{25437080-B20D-442E-A52B-30D6202A6831}" dt="2021-12-08T16:16:03.609" v="3253" actId="20577"/>
          <ac:spMkLst>
            <pc:docMk/>
            <pc:sldMk cId="982918690" sldId="474"/>
            <ac:spMk id="3" creationId="{6BBA49F1-7CC9-4440-9E84-020A8B347DEE}"/>
          </ac:spMkLst>
        </pc:spChg>
        <pc:spChg chg="mod">
          <ac:chgData name="Kurt Thiede" userId="ca64d8fda34641f0" providerId="LiveId" clId="{25437080-B20D-442E-A52B-30D6202A6831}" dt="2021-12-05T17:49:37.899" v="2971" actId="255"/>
          <ac:spMkLst>
            <pc:docMk/>
            <pc:sldMk cId="982918690" sldId="474"/>
            <ac:spMk id="4" creationId="{C9424D22-1855-4EB8-B430-2509C7A4E512}"/>
          </ac:spMkLst>
        </pc:spChg>
      </pc:sldChg>
      <pc:sldChg chg="modSp add mod">
        <pc:chgData name="Kurt Thiede" userId="ca64d8fda34641f0" providerId="LiveId" clId="{25437080-B20D-442E-A52B-30D6202A6831}" dt="2021-12-05T17:54:36.536" v="2993" actId="14100"/>
        <pc:sldMkLst>
          <pc:docMk/>
          <pc:sldMk cId="76153295" sldId="475"/>
        </pc:sldMkLst>
        <pc:spChg chg="mod">
          <ac:chgData name="Kurt Thiede" userId="ca64d8fda34641f0" providerId="LiveId" clId="{25437080-B20D-442E-A52B-30D6202A6831}" dt="2021-12-05T17:49:58.143" v="2973" actId="1076"/>
          <ac:spMkLst>
            <pc:docMk/>
            <pc:sldMk cId="76153295" sldId="475"/>
            <ac:spMk id="2" creationId="{D45D66AA-3ECB-4F23-B116-BF0A822F18DA}"/>
          </ac:spMkLst>
        </pc:spChg>
        <pc:spChg chg="mod">
          <ac:chgData name="Kurt Thiede" userId="ca64d8fda34641f0" providerId="LiveId" clId="{25437080-B20D-442E-A52B-30D6202A6831}" dt="2021-12-05T17:54:36.536" v="2993" actId="14100"/>
          <ac:spMkLst>
            <pc:docMk/>
            <pc:sldMk cId="76153295" sldId="475"/>
            <ac:spMk id="3" creationId="{6BBA49F1-7CC9-4440-9E84-020A8B347DEE}"/>
          </ac:spMkLst>
        </pc:spChg>
        <pc:spChg chg="mod">
          <ac:chgData name="Kurt Thiede" userId="ca64d8fda34641f0" providerId="LiveId" clId="{25437080-B20D-442E-A52B-30D6202A6831}" dt="2021-12-05T17:50:07.017" v="2974" actId="255"/>
          <ac:spMkLst>
            <pc:docMk/>
            <pc:sldMk cId="76153295" sldId="475"/>
            <ac:spMk id="4" creationId="{C9424D22-1855-4EB8-B430-2509C7A4E512}"/>
          </ac:spMkLst>
        </pc:spChg>
      </pc:sldChg>
      <pc:sldChg chg="addSp delSp modSp add mod">
        <pc:chgData name="Kurt Thiede" userId="ca64d8fda34641f0" providerId="LiveId" clId="{25437080-B20D-442E-A52B-30D6202A6831}" dt="2021-12-05T18:04:52.355" v="3037"/>
        <pc:sldMkLst>
          <pc:docMk/>
          <pc:sldMk cId="603036424" sldId="476"/>
        </pc:sldMkLst>
        <pc:spChg chg="mod">
          <ac:chgData name="Kurt Thiede" userId="ca64d8fda34641f0" providerId="LiveId" clId="{25437080-B20D-442E-A52B-30D6202A6831}" dt="2021-12-05T17:50:16.183" v="2975" actId="14100"/>
          <ac:spMkLst>
            <pc:docMk/>
            <pc:sldMk cId="603036424" sldId="476"/>
            <ac:spMk id="2" creationId="{D45D66AA-3ECB-4F23-B116-BF0A822F18DA}"/>
          </ac:spMkLst>
        </pc:spChg>
        <pc:spChg chg="mod">
          <ac:chgData name="Kurt Thiede" userId="ca64d8fda34641f0" providerId="LiveId" clId="{25437080-B20D-442E-A52B-30D6202A6831}" dt="2021-12-05T17:56:01.615" v="3012" actId="1076"/>
          <ac:spMkLst>
            <pc:docMk/>
            <pc:sldMk cId="603036424" sldId="476"/>
            <ac:spMk id="3" creationId="{6BBA49F1-7CC9-4440-9E84-020A8B347DEE}"/>
          </ac:spMkLst>
        </pc:spChg>
        <pc:spChg chg="del mod">
          <ac:chgData name="Kurt Thiede" userId="ca64d8fda34641f0" providerId="LiveId" clId="{25437080-B20D-442E-A52B-30D6202A6831}" dt="2021-12-05T18:04:52.355" v="3037"/>
          <ac:spMkLst>
            <pc:docMk/>
            <pc:sldMk cId="603036424" sldId="476"/>
            <ac:spMk id="4" creationId="{C9424D22-1855-4EB8-B430-2509C7A4E512}"/>
          </ac:spMkLst>
        </pc:spChg>
        <pc:spChg chg="add del">
          <ac:chgData name="Kurt Thiede" userId="ca64d8fda34641f0" providerId="LiveId" clId="{25437080-B20D-442E-A52B-30D6202A6831}" dt="2021-12-05T17:55:42.178" v="3009" actId="478"/>
          <ac:spMkLst>
            <pc:docMk/>
            <pc:sldMk cId="603036424" sldId="476"/>
            <ac:spMk id="9" creationId="{FB4B3C3E-FBB7-4361-9762-67E6B85D636A}"/>
          </ac:spMkLst>
        </pc:spChg>
      </pc:sldChg>
      <pc:sldChg chg="add del">
        <pc:chgData name="Kurt Thiede" userId="ca64d8fda34641f0" providerId="LiveId" clId="{25437080-B20D-442E-A52B-30D6202A6831}" dt="2021-12-05T17:50:46.995" v="2977" actId="2696"/>
        <pc:sldMkLst>
          <pc:docMk/>
          <pc:sldMk cId="1711469770" sldId="477"/>
        </pc:sldMkLst>
      </pc:sldChg>
      <pc:sldMasterChg chg="delSldLayout">
        <pc:chgData name="Kurt Thiede" userId="ca64d8fda34641f0" providerId="LiveId" clId="{25437080-B20D-442E-A52B-30D6202A6831}" dt="2021-12-05T17:56:27.667" v="3016" actId="2696"/>
        <pc:sldMasterMkLst>
          <pc:docMk/>
          <pc:sldMasterMk cId="0" sldId="2147483659"/>
        </pc:sldMasterMkLst>
        <pc:sldLayoutChg chg="del">
          <pc:chgData name="Kurt Thiede" userId="ca64d8fda34641f0" providerId="LiveId" clId="{25437080-B20D-442E-A52B-30D6202A6831}" dt="2021-12-05T17:56:27.667" v="3016" actId="2696"/>
          <pc:sldLayoutMkLst>
            <pc:docMk/>
            <pc:sldMasterMk cId="0" sldId="2147483659"/>
            <pc:sldLayoutMk cId="743239740" sldId="2147483660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0bd09d2e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0bd09d2e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92083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0bd09d2e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0bd09d2e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0bd09d2e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0bd09d2e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673581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0bd09d2e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0bd09d2e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114928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0bd09d2e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0bd09d2e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417376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0bd09d2e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0bd09d2e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433916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0bd09d2e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0bd09d2e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455763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0bd09d2e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0bd09d2e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469957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0bd09d2e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0bd09d2e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09587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410705" y="395590"/>
            <a:ext cx="8265960" cy="205577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Engaging Decision Makers on Attainment Targets and Student Success</a:t>
            </a:r>
            <a:br>
              <a:rPr lang="en" sz="2800" dirty="0"/>
            </a:br>
            <a:br>
              <a:rPr lang="en" sz="2800" dirty="0"/>
            </a:br>
            <a:r>
              <a:rPr lang="en" sz="2800" dirty="0"/>
              <a:t>			</a:t>
            </a:r>
            <a:r>
              <a:rPr lang="en-US" sz="2400" b="1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Turning Ideas into Actions</a:t>
            </a:r>
            <a:endParaRPr sz="2400" b="1" i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571750"/>
            <a:ext cx="8520600" cy="161762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Project Wrap-U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                                    Where Do We Go From Here?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8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December 8, 2021</a:t>
            </a:r>
          </a:p>
          <a:p>
            <a:pPr marL="0" indent="0"/>
            <a:r>
              <a:rPr lang="en" sz="1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Video Conference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663675"/>
            <a:ext cx="2009775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14A63B4-3B1A-4892-8A62-69AD22944D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</a:t>
            </a:fld>
            <a:endParaRPr lang="e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225287"/>
            <a:ext cx="8520600" cy="99790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Engaging Decision Makers on Attainment </a:t>
            </a:r>
            <a:br>
              <a:rPr lang="en" sz="2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" sz="2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Targets and Student Success</a:t>
            </a:r>
            <a:br>
              <a:rPr lang="en" sz="11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endParaRPr sz="1600" b="1" dirty="0">
              <a:solidFill>
                <a:srgbClr val="0070C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740675"/>
            <a:ext cx="2009775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BBA49F1-7CC9-4440-9E84-020A8B347DEE}"/>
              </a:ext>
            </a:extLst>
          </p:cNvPr>
          <p:cNvSpPr txBox="1"/>
          <p:nvPr/>
        </p:nvSpPr>
        <p:spPr>
          <a:xfrm>
            <a:off x="245661" y="2482223"/>
            <a:ext cx="86524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Discussion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5D66AA-3ECB-4F23-B116-BF0A822F18DA}"/>
              </a:ext>
            </a:extLst>
          </p:cNvPr>
          <p:cNvSpPr txBox="1"/>
          <p:nvPr/>
        </p:nvSpPr>
        <p:spPr>
          <a:xfrm>
            <a:off x="488197" y="1016671"/>
            <a:ext cx="8123699" cy="469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en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-US" sz="1400" b="1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Turning Ideas into Action</a:t>
            </a:r>
            <a:endParaRPr lang="en-US" b="1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F9B6C4-1B75-4C77-A4C3-E6431219C2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10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603036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225287"/>
            <a:ext cx="8520600" cy="99790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Engaging Decision Makers on Attainment </a:t>
            </a:r>
            <a:br>
              <a:rPr lang="en" sz="2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" sz="2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Targets and Student Success</a:t>
            </a:r>
            <a:br>
              <a:rPr lang="en" sz="11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endParaRPr sz="1600" b="1" dirty="0">
              <a:solidFill>
                <a:srgbClr val="0070C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740675"/>
            <a:ext cx="2009775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BBA49F1-7CC9-4440-9E84-020A8B347DEE}"/>
              </a:ext>
            </a:extLst>
          </p:cNvPr>
          <p:cNvSpPr txBox="1"/>
          <p:nvPr/>
        </p:nvSpPr>
        <p:spPr>
          <a:xfrm>
            <a:off x="491582" y="1905246"/>
            <a:ext cx="8652418" cy="2514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000" dirty="0">
              <a:solidFill>
                <a:srgbClr val="222222"/>
              </a:solidFill>
              <a:effectLst/>
              <a:latin typeface="Roboto" panose="02000000000000000000" pitchFamily="2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Project Goals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Summary of Project Activities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>
                <a:solidFill>
                  <a:srgbClr val="222222"/>
                </a:solidFill>
                <a:latin typeface="Roboto" panose="020000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High-Level Takeaways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>
                <a:solidFill>
                  <a:srgbClr val="222222"/>
                </a:solidFill>
                <a:latin typeface="Roboto" panose="020000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Recommended</a:t>
            </a:r>
            <a:r>
              <a:rPr lang="en-US" sz="20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 Next Steps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>
                <a:solidFill>
                  <a:srgbClr val="222222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Discussion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dirty="0">
              <a:effectLst/>
              <a:latin typeface="Roboto" panose="02000000000000000000" pitchFamily="2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5D66AA-3ECB-4F23-B116-BF0A822F18DA}"/>
              </a:ext>
            </a:extLst>
          </p:cNvPr>
          <p:cNvSpPr txBox="1"/>
          <p:nvPr/>
        </p:nvSpPr>
        <p:spPr>
          <a:xfrm>
            <a:off x="410705" y="1016671"/>
            <a:ext cx="8201191" cy="469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en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-US" sz="1400" b="1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Turning Ideas into Action</a:t>
            </a:r>
            <a:endParaRPr lang="en-US" b="1" i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424D22-1855-4EB8-B430-2509C7A4E512}"/>
              </a:ext>
            </a:extLst>
          </p:cNvPr>
          <p:cNvSpPr txBox="1"/>
          <p:nvPr/>
        </p:nvSpPr>
        <p:spPr>
          <a:xfrm>
            <a:off x="0" y="1488519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0070C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Agenda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F9B6C4-1B75-4C77-A4C3-E6431219C2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</a:t>
            </a:fld>
            <a:endParaRPr lang="e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225287"/>
            <a:ext cx="8520600" cy="99790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Engaging Decision Makers on Attainment </a:t>
            </a:r>
            <a:br>
              <a:rPr lang="en" sz="2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" sz="2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Targets and Student Success</a:t>
            </a:r>
            <a:br>
              <a:rPr lang="en" sz="11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endParaRPr sz="1600" b="1" dirty="0">
              <a:solidFill>
                <a:srgbClr val="0070C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740675"/>
            <a:ext cx="2009775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BBA49F1-7CC9-4440-9E84-020A8B347DEE}"/>
              </a:ext>
            </a:extLst>
          </p:cNvPr>
          <p:cNvSpPr txBox="1"/>
          <p:nvPr/>
        </p:nvSpPr>
        <p:spPr>
          <a:xfrm>
            <a:off x="178231" y="1628430"/>
            <a:ext cx="8842927" cy="2758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800" b="1" dirty="0">
                <a:solidFill>
                  <a:srgbClr val="0070C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Project Goals </a:t>
            </a:r>
          </a:p>
          <a:p>
            <a:endPara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To encourage and support collaboration among the various NYSACAC members to improve the ability of students to transfer within the college enrollment process through:</a:t>
            </a:r>
          </a:p>
          <a:p>
            <a:endParaRPr lang="en-US" sz="8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lvl="1"/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             +  documenting </a:t>
            </a:r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Best Practices 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that can be adopted by other institutions</a:t>
            </a:r>
          </a:p>
          <a:p>
            <a:pPr lvl="1"/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             +  generating </a:t>
            </a:r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Case Studies 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that illustrate transfer issues that require attention</a:t>
            </a:r>
          </a:p>
          <a:p>
            <a:pPr lvl="1"/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             +  providing </a:t>
            </a:r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Professional Development Workshops 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focused on the transfer process</a:t>
            </a:r>
          </a:p>
          <a:p>
            <a:pPr lvl="1"/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             +  encouraging </a:t>
            </a:r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Partnerships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through convenings and conversations</a:t>
            </a:r>
          </a:p>
          <a:p>
            <a:pPr lvl="1"/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             +  contributing to</a:t>
            </a:r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Discussions and Policy Statement Development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with </a:t>
            </a:r>
          </a:p>
          <a:p>
            <a:pPr lvl="1"/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         NYS Partners</a:t>
            </a:r>
          </a:p>
          <a:p>
            <a:pPr lvl="1"/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           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5D66AA-3ECB-4F23-B116-BF0A822F18DA}"/>
              </a:ext>
            </a:extLst>
          </p:cNvPr>
          <p:cNvSpPr txBox="1"/>
          <p:nvPr/>
        </p:nvSpPr>
        <p:spPr>
          <a:xfrm>
            <a:off x="410705" y="1016671"/>
            <a:ext cx="8201191" cy="469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en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             </a:t>
            </a:r>
            <a:r>
              <a:rPr lang="en-US" sz="1400" b="1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Turning Ideas into Action</a:t>
            </a:r>
            <a:endParaRPr lang="en-US" b="1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F9B6C4-1B75-4C77-A4C3-E6431219C2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533992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225287"/>
            <a:ext cx="8520600" cy="99790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Engaging Decision Makers on Attainment </a:t>
            </a:r>
            <a:br>
              <a:rPr lang="en" sz="2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" sz="2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Targets and Student Success</a:t>
            </a:r>
            <a:br>
              <a:rPr lang="en" sz="11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endParaRPr sz="1600" b="1" dirty="0">
              <a:solidFill>
                <a:srgbClr val="0070C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740675"/>
            <a:ext cx="2009775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BBA49F1-7CC9-4440-9E84-020A8B347DEE}"/>
              </a:ext>
            </a:extLst>
          </p:cNvPr>
          <p:cNvSpPr txBox="1"/>
          <p:nvPr/>
        </p:nvSpPr>
        <p:spPr>
          <a:xfrm>
            <a:off x="245791" y="1889785"/>
            <a:ext cx="8652418" cy="3248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800" b="1" dirty="0">
                <a:solidFill>
                  <a:srgbClr val="0070C0"/>
                </a:solidFill>
                <a:latin typeface="Roboto" panose="020000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Summary of Project Activities</a:t>
            </a: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800" b="1" dirty="0">
              <a:solidFill>
                <a:srgbClr val="0070C0"/>
              </a:solidFill>
              <a:latin typeface="Roboto" panose="02000000000000000000" pitchFamily="2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800" b="1" dirty="0">
              <a:solidFill>
                <a:srgbClr val="0070C0"/>
              </a:solidFill>
              <a:effectLst/>
              <a:latin typeface="Roboto" panose="02000000000000000000" pitchFamily="2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+  Series of Virtual Conversations – Spring/Summer 2020 – NYSACAC, NYSSCA, NYSTAA members</a:t>
            </a:r>
          </a:p>
          <a:p>
            <a:endParaRPr lang="en-US" sz="8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+  Virtual Convenings – October 2020 – NYS Project Collaborators</a:t>
            </a:r>
          </a:p>
          <a:p>
            <a:endParaRPr lang="en-US" sz="8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+  Virtual Professional Development Workshops – March 2021 – NYSACAC, NYSSCA members</a:t>
            </a:r>
          </a:p>
          <a:p>
            <a:endParaRPr lang="en-US" sz="8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+  NYSSCA Conference Workshop – November 2021</a:t>
            </a:r>
          </a:p>
          <a:p>
            <a:endParaRPr lang="en-US" sz="8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+  Series of NYS Regional On-Site Convenings – November 2021</a:t>
            </a:r>
          </a:p>
          <a:p>
            <a:endParaRPr lang="en-US" sz="8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+  Introduction of Transfer Pathways Concept to NYSACAC Legislative </a:t>
            </a:r>
          </a:p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Agenda - 2021</a:t>
            </a:r>
          </a:p>
          <a:p>
            <a:pPr algn="ctr"/>
            <a:endPara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5D66AA-3ECB-4F23-B116-BF0A822F18DA}"/>
              </a:ext>
            </a:extLst>
          </p:cNvPr>
          <p:cNvSpPr txBox="1"/>
          <p:nvPr/>
        </p:nvSpPr>
        <p:spPr>
          <a:xfrm>
            <a:off x="379708" y="1016671"/>
            <a:ext cx="8232188" cy="469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en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             </a:t>
            </a:r>
            <a:r>
              <a:rPr lang="en-US" sz="1400" b="1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Turning Ideas into Action</a:t>
            </a:r>
            <a:endParaRPr lang="en-US" b="1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F9B6C4-1B75-4C77-A4C3-E6431219C2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66997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225287"/>
            <a:ext cx="8520600" cy="99790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Engaging Decision Makers on Attainment </a:t>
            </a:r>
            <a:br>
              <a:rPr lang="en" sz="2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" sz="2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Targets and Student Success</a:t>
            </a:r>
            <a:br>
              <a:rPr lang="en" sz="11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endParaRPr sz="1600" b="1" dirty="0">
              <a:solidFill>
                <a:srgbClr val="0070C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740675"/>
            <a:ext cx="2009775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BBA49F1-7CC9-4440-9E84-020A8B347DEE}"/>
              </a:ext>
            </a:extLst>
          </p:cNvPr>
          <p:cNvSpPr txBox="1"/>
          <p:nvPr/>
        </p:nvSpPr>
        <p:spPr>
          <a:xfrm>
            <a:off x="245791" y="1713266"/>
            <a:ext cx="8652418" cy="3204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800" b="1" dirty="0">
                <a:solidFill>
                  <a:srgbClr val="0070C0"/>
                </a:solidFill>
                <a:latin typeface="Roboto" panose="020000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High Level Takeaways</a:t>
            </a: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800" b="1" dirty="0">
              <a:solidFill>
                <a:srgbClr val="0070C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Tx/>
              <a:buChar char="-"/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Establish Project Theme/Mantra:  “</a:t>
            </a:r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Transfer should not be a Consolation Prize”</a:t>
            </a:r>
          </a:p>
          <a:p>
            <a:pPr marL="285750" indent="-285750">
              <a:buFontTx/>
              <a:buChar char="-"/>
            </a:pPr>
            <a:endParaRPr lang="en-US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Tx/>
              <a:buChar char="-"/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Recognize that </a:t>
            </a:r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Transfer Pathways Strategy Conversations 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begin in high school</a:t>
            </a:r>
          </a:p>
          <a:p>
            <a:pPr marL="285750" indent="-285750">
              <a:buFontTx/>
              <a:buChar char="-"/>
            </a:pPr>
            <a:endPara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Tx/>
              <a:buChar char="-"/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Identify the need to:</a:t>
            </a:r>
          </a:p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          + </a:t>
            </a:r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Consider 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the circumstances that fellow collaborators are working within</a:t>
            </a:r>
          </a:p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          +  Actively seek cross-organization </a:t>
            </a:r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Collaborations</a:t>
            </a:r>
          </a:p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          +  Establish and nurture ongoing cross-organization </a:t>
            </a:r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Communications</a:t>
            </a:r>
          </a:p>
          <a:p>
            <a:endParaRPr lang="en-US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-     Leverage 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existing Association efforts and</a:t>
            </a:r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Expand 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resources for members</a:t>
            </a:r>
            <a:endParaRPr lang="en-US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5D66AA-3ECB-4F23-B116-BF0A822F18DA}"/>
              </a:ext>
            </a:extLst>
          </p:cNvPr>
          <p:cNvSpPr txBox="1"/>
          <p:nvPr/>
        </p:nvSpPr>
        <p:spPr>
          <a:xfrm>
            <a:off x="495946" y="1016671"/>
            <a:ext cx="8115950" cy="469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en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             </a:t>
            </a:r>
            <a:r>
              <a:rPr lang="en-US" sz="1400" b="1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Turning Ideas into Action</a:t>
            </a:r>
            <a:endParaRPr lang="en-US" b="1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F9B6C4-1B75-4C77-A4C3-E6431219C2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91976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225287"/>
            <a:ext cx="8520600" cy="99790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Engaging Decision Makers on Attainment </a:t>
            </a:r>
            <a:br>
              <a:rPr lang="en" sz="2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" sz="2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Targets and Student Success</a:t>
            </a:r>
            <a:br>
              <a:rPr lang="en" sz="11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endParaRPr sz="1600" b="1" dirty="0">
              <a:solidFill>
                <a:srgbClr val="0070C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740675"/>
            <a:ext cx="2009775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BBA49F1-7CC9-4440-9E84-020A8B347DEE}"/>
              </a:ext>
            </a:extLst>
          </p:cNvPr>
          <p:cNvSpPr txBox="1"/>
          <p:nvPr/>
        </p:nvSpPr>
        <p:spPr>
          <a:xfrm>
            <a:off x="344774" y="2100119"/>
            <a:ext cx="865241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+  Create a “Transfer Issues” Portal on NYSACAC’s Website</a:t>
            </a:r>
          </a:p>
          <a:p>
            <a:endParaRPr lang="en-US" sz="8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+  Offer Transfer-Related Professional Development Workshops Annually – Virtually and On-Site</a:t>
            </a:r>
          </a:p>
          <a:p>
            <a:endParaRPr lang="en-US" sz="8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+  Highlight Transfer-Related Presentations/Workshops at NYSACAC’s Annual </a:t>
            </a:r>
          </a:p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Conference</a:t>
            </a:r>
          </a:p>
          <a:p>
            <a:endParaRPr lang="en-US" sz="8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+  Leverage and Expand Current Transfer SIG Programs </a:t>
            </a:r>
          </a:p>
          <a:p>
            <a:endParaRPr lang="en-US" sz="8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+  Consider Transfer Issues in Annual Legislative Agenda</a:t>
            </a:r>
          </a:p>
          <a:p>
            <a:endParaRPr lang="en-US" sz="8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+  Consider Ways to Expand the “Transfer Universe” to Include Non-Traditional</a:t>
            </a:r>
          </a:p>
          <a:p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Students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5D66AA-3ECB-4F23-B116-BF0A822F18DA}"/>
              </a:ext>
            </a:extLst>
          </p:cNvPr>
          <p:cNvSpPr txBox="1"/>
          <p:nvPr/>
        </p:nvSpPr>
        <p:spPr>
          <a:xfrm>
            <a:off x="426203" y="1016671"/>
            <a:ext cx="8185693" cy="469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en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-US" sz="1400" b="1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Turning Ideas into Action</a:t>
            </a:r>
            <a:endParaRPr lang="en-US" b="1" i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424D22-1855-4EB8-B430-2509C7A4E512}"/>
              </a:ext>
            </a:extLst>
          </p:cNvPr>
          <p:cNvSpPr txBox="1"/>
          <p:nvPr/>
        </p:nvSpPr>
        <p:spPr>
          <a:xfrm>
            <a:off x="94821" y="1585299"/>
            <a:ext cx="8926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0070C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Recommended Next Step Action Plan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F9B6C4-1B75-4C77-A4C3-E6431219C2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04667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225287"/>
            <a:ext cx="8520600" cy="99790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Engaging Decision Makers on Attainment </a:t>
            </a:r>
            <a:br>
              <a:rPr lang="en" sz="2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" sz="2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Targets and Student Success</a:t>
            </a:r>
            <a:br>
              <a:rPr lang="en" sz="11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endParaRPr sz="1600" b="1" dirty="0">
              <a:solidFill>
                <a:srgbClr val="0070C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740675"/>
            <a:ext cx="2009775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BBA49F1-7CC9-4440-9E84-020A8B347DEE}"/>
              </a:ext>
            </a:extLst>
          </p:cNvPr>
          <p:cNvSpPr txBox="1"/>
          <p:nvPr/>
        </p:nvSpPr>
        <p:spPr>
          <a:xfrm>
            <a:off x="344774" y="2100119"/>
            <a:ext cx="8652418" cy="2712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“In Their Own Words” – A video library of transfer student and college/transfer advisor stories </a:t>
            </a:r>
            <a:endParaRPr lang="en-US" sz="16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6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“Why I followed a transfer pathway to complete 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my college</a:t>
            </a:r>
            <a:r>
              <a:rPr lang="en-US" sz="16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degree?”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16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Personal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16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Academic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16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Financial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6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“How I designed and managed my transfer pathway?”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16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Available tools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16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Advising resources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LcPeriod"/>
            </a:pPr>
            <a:r>
              <a:rPr lang="en-US" sz="16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“Mistakes I made which you should avoid.”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5D66AA-3ECB-4F23-B116-BF0A822F18DA}"/>
              </a:ext>
            </a:extLst>
          </p:cNvPr>
          <p:cNvSpPr txBox="1"/>
          <p:nvPr/>
        </p:nvSpPr>
        <p:spPr>
          <a:xfrm>
            <a:off x="471274" y="1010122"/>
            <a:ext cx="8201191" cy="469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en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-US" sz="1400" b="1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Turning Ideas into Action</a:t>
            </a:r>
            <a:endParaRPr lang="en-US" b="1" i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424D22-1855-4EB8-B430-2509C7A4E512}"/>
              </a:ext>
            </a:extLst>
          </p:cNvPr>
          <p:cNvSpPr txBox="1"/>
          <p:nvPr/>
        </p:nvSpPr>
        <p:spPr>
          <a:xfrm>
            <a:off x="178231" y="1556137"/>
            <a:ext cx="8787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0070C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Transfer Portal Ideas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F9B6C4-1B75-4C77-A4C3-E6431219C2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84595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225287"/>
            <a:ext cx="8520600" cy="99790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Engaging Decision Makers on Attainment </a:t>
            </a:r>
            <a:br>
              <a:rPr lang="en" sz="2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" sz="2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Targets and Student Success</a:t>
            </a:r>
            <a:br>
              <a:rPr lang="en" sz="11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endParaRPr sz="1600" b="1" dirty="0">
              <a:solidFill>
                <a:srgbClr val="0070C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740675"/>
            <a:ext cx="2009775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BBA49F1-7CC9-4440-9E84-020A8B347DEE}"/>
              </a:ext>
            </a:extLst>
          </p:cNvPr>
          <p:cNvSpPr txBox="1"/>
          <p:nvPr/>
        </p:nvSpPr>
        <p:spPr>
          <a:xfrm>
            <a:off x="368740" y="1925469"/>
            <a:ext cx="8652418" cy="3078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“Ask NYSACAC” – A monitored forum for students and counselors/advisors to ask questions of admission transfer professionals</a:t>
            </a:r>
            <a:endParaRPr lang="en-US" sz="16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6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Questions submitted are answered by an assigned Association member and others are invited to weigh in with additional thoughts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6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Questions and responses are organized by a Table of Contents, as follow: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16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Application process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16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Financial aid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16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Academic credit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16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Campus life at a four-year college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buFont typeface="+mj-lt"/>
              <a:buAutoNum type="romanLcPeriod"/>
            </a:pPr>
            <a:r>
              <a:rPr lang="en-US" sz="16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Identifying transfer pathways programs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buFont typeface="+mj-lt"/>
              <a:buAutoNum type="romanLcPeriod"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Others?</a:t>
            </a:r>
            <a:endParaRPr lang="en-US" sz="16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5D66AA-3ECB-4F23-B116-BF0A822F18DA}"/>
              </a:ext>
            </a:extLst>
          </p:cNvPr>
          <p:cNvSpPr txBox="1"/>
          <p:nvPr/>
        </p:nvSpPr>
        <p:spPr>
          <a:xfrm>
            <a:off x="444382" y="1042386"/>
            <a:ext cx="8038459" cy="469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en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-US" sz="1400" b="1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Turning Ideas into Action</a:t>
            </a:r>
            <a:endParaRPr lang="en-US" b="1" i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424D22-1855-4EB8-B430-2509C7A4E512}"/>
              </a:ext>
            </a:extLst>
          </p:cNvPr>
          <p:cNvSpPr txBox="1"/>
          <p:nvPr/>
        </p:nvSpPr>
        <p:spPr>
          <a:xfrm>
            <a:off x="178231" y="1556137"/>
            <a:ext cx="8787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0070C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Transfer Portal Ideas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F9B6C4-1B75-4C77-A4C3-E6431219C2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8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982918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225287"/>
            <a:ext cx="8520600" cy="99790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Engaging Decision Makers on Attainment </a:t>
            </a:r>
            <a:br>
              <a:rPr lang="en" sz="2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" sz="2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Targets and Student Success</a:t>
            </a:r>
            <a:br>
              <a:rPr lang="en" sz="11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endParaRPr sz="1600" b="1" dirty="0">
              <a:solidFill>
                <a:srgbClr val="0070C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740675"/>
            <a:ext cx="2009775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BBA49F1-7CC9-4440-9E84-020A8B347DEE}"/>
              </a:ext>
            </a:extLst>
          </p:cNvPr>
          <p:cNvSpPr txBox="1"/>
          <p:nvPr/>
        </p:nvSpPr>
        <p:spPr>
          <a:xfrm>
            <a:off x="209914" y="2100119"/>
            <a:ext cx="8787278" cy="245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600" b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Resource Center – Students and Counselors/Advisors</a:t>
            </a:r>
            <a:endParaRPr lang="en-US" sz="16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6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An annotated list of transfer tools (with links) available through the SUNY and CUNY systems, multi-institutional partnerships, and individual schools.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LcPeriod"/>
            </a:pPr>
            <a:r>
              <a:rPr lang="en-US" sz="16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Updated regularly (semi-annually?) with “on time” additions as appropriate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Resource Center – NYSACAC Members</a:t>
            </a:r>
            <a:endParaRPr lang="en-US" sz="16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742950" marR="0" lvl="1" indent="-285750">
              <a:spcBef>
                <a:spcPts val="0"/>
              </a:spcBef>
              <a:buFont typeface="+mj-lt"/>
              <a:buAutoNum type="alphaLcPeriod"/>
            </a:pPr>
            <a:r>
              <a:rPr lang="en-US" sz="16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Built on the resources identified during the Student Success Project, </a:t>
            </a:r>
          </a:p>
          <a:p>
            <a:pPr marL="457200" marR="0" lvl="1">
              <a:spcBef>
                <a:spcPts val="0"/>
              </a:spcBef>
            </a:pPr>
            <a:r>
              <a:rPr lang="en-US" sz="16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this library will serve as a timely resource of current and recent past</a:t>
            </a:r>
          </a:p>
          <a:p>
            <a:pPr marL="457200" marR="0" lvl="1">
              <a:spcBef>
                <a:spcPts val="0"/>
              </a:spcBef>
            </a:pPr>
            <a:r>
              <a:rPr lang="en-US" sz="16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issues in the transfer arena</a:t>
            </a:r>
            <a:r>
              <a:rPr lang="en-US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LcPeriod"/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5D66AA-3ECB-4F23-B116-BF0A822F18DA}"/>
              </a:ext>
            </a:extLst>
          </p:cNvPr>
          <p:cNvSpPr txBox="1"/>
          <p:nvPr/>
        </p:nvSpPr>
        <p:spPr>
          <a:xfrm>
            <a:off x="506145" y="1033706"/>
            <a:ext cx="8131449" cy="469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en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-US" sz="1400" b="1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Turning Ideas into Action</a:t>
            </a:r>
            <a:endParaRPr lang="en-US" b="1" i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424D22-1855-4EB8-B430-2509C7A4E512}"/>
              </a:ext>
            </a:extLst>
          </p:cNvPr>
          <p:cNvSpPr txBox="1"/>
          <p:nvPr/>
        </p:nvSpPr>
        <p:spPr>
          <a:xfrm>
            <a:off x="178231" y="1556137"/>
            <a:ext cx="8787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0070C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Transfer Portal Ideas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F9B6C4-1B75-4C77-A4C3-E6431219C2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9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6153295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3987</TotalTime>
  <Words>721</Words>
  <Application>Microsoft Office PowerPoint</Application>
  <PresentationFormat>On-screen Show (16:9)</PresentationFormat>
  <Paragraphs>123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Roboto</vt:lpstr>
      <vt:lpstr>Simple Light</vt:lpstr>
      <vt:lpstr>Engaging Decision Makers on Attainment Targets and Student Success     Turning Ideas into Actions</vt:lpstr>
      <vt:lpstr>Engaging Decision Makers on Attainment  Targets and Student Success </vt:lpstr>
      <vt:lpstr>Engaging Decision Makers on Attainment  Targets and Student Success </vt:lpstr>
      <vt:lpstr>Engaging Decision Makers on Attainment  Targets and Student Success </vt:lpstr>
      <vt:lpstr>Engaging Decision Makers on Attainment  Targets and Student Success </vt:lpstr>
      <vt:lpstr>Engaging Decision Makers on Attainment  Targets and Student Success </vt:lpstr>
      <vt:lpstr>Engaging Decision Makers on Attainment  Targets and Student Success </vt:lpstr>
      <vt:lpstr>Engaging Decision Makers on Attainment  Targets and Student Success </vt:lpstr>
      <vt:lpstr>Engaging Decision Makers on Attainment  Targets and Student Success </vt:lpstr>
      <vt:lpstr>Engaging Decision Makers on Attainment  Targets and Student Success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NYSACAC General Membership Meeting</dc:title>
  <dc:creator>NYSACAC</dc:creator>
  <cp:lastModifiedBy>Kurt Thiede</cp:lastModifiedBy>
  <cp:revision>5</cp:revision>
  <cp:lastPrinted>2020-09-30T15:05:51Z</cp:lastPrinted>
  <dcterms:modified xsi:type="dcterms:W3CDTF">2021-12-08T19:37:00Z</dcterms:modified>
</cp:coreProperties>
</file>